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 id="2147483679" r:id="rId3"/>
  </p:sldMasterIdLst>
  <p:notesMasterIdLst>
    <p:notesMasterId r:id="rId54"/>
  </p:notesMasterIdLst>
  <p:sldIdLst>
    <p:sldId id="305" r:id="rId4"/>
    <p:sldId id="256" r:id="rId5"/>
    <p:sldId id="257" r:id="rId6"/>
    <p:sldId id="258" r:id="rId7"/>
    <p:sldId id="259" r:id="rId8"/>
    <p:sldId id="345" r:id="rId9"/>
    <p:sldId id="260" r:id="rId10"/>
    <p:sldId id="306" r:id="rId11"/>
    <p:sldId id="261" r:id="rId12"/>
    <p:sldId id="307" r:id="rId13"/>
    <p:sldId id="308" r:id="rId14"/>
    <p:sldId id="309" r:id="rId15"/>
    <p:sldId id="264" r:id="rId16"/>
    <p:sldId id="317" r:id="rId17"/>
    <p:sldId id="318" r:id="rId18"/>
    <p:sldId id="319" r:id="rId19"/>
    <p:sldId id="320" r:id="rId20"/>
    <p:sldId id="265" r:id="rId21"/>
    <p:sldId id="294" r:id="rId22"/>
    <p:sldId id="295" r:id="rId23"/>
    <p:sldId id="321" r:id="rId24"/>
    <p:sldId id="322" r:id="rId25"/>
    <p:sldId id="296" r:id="rId26"/>
    <p:sldId id="323" r:id="rId27"/>
    <p:sldId id="324" r:id="rId28"/>
    <p:sldId id="325" r:id="rId29"/>
    <p:sldId id="326" r:id="rId30"/>
    <p:sldId id="327" r:id="rId31"/>
    <p:sldId id="352" r:id="rId32"/>
    <p:sldId id="353" r:id="rId33"/>
    <p:sldId id="354" r:id="rId34"/>
    <p:sldId id="355" r:id="rId35"/>
    <p:sldId id="298" r:id="rId36"/>
    <p:sldId id="349" r:id="rId37"/>
    <p:sldId id="299" r:id="rId38"/>
    <p:sldId id="342" r:id="rId39"/>
    <p:sldId id="343" r:id="rId40"/>
    <p:sldId id="300" r:id="rId41"/>
    <p:sldId id="328" r:id="rId42"/>
    <p:sldId id="301" r:id="rId43"/>
    <p:sldId id="329" r:id="rId44"/>
    <p:sldId id="330" r:id="rId45"/>
    <p:sldId id="332" r:id="rId46"/>
    <p:sldId id="333" r:id="rId47"/>
    <p:sldId id="334" r:id="rId48"/>
    <p:sldId id="336" r:id="rId49"/>
    <p:sldId id="337" r:id="rId50"/>
    <p:sldId id="338" r:id="rId51"/>
    <p:sldId id="339" r:id="rId52"/>
    <p:sldId id="303" r:id="rId53"/>
  </p:sldIdLst>
  <p:sldSz cx="14630400" cy="8229600"/>
  <p:notesSz cx="8229600" cy="14630400"/>
  <p:embeddedFontLst>
    <p:embeddedFont>
      <p:font typeface="Century Gothic" panose="020B0502020202020204" pitchFamily="34" charset="0"/>
      <p:regular r:id="rId55"/>
      <p:bold r:id="rId56"/>
      <p:italic r:id="rId57"/>
      <p:boldItalic r:id="rId58"/>
    </p:embeddedFont>
    <p:embeddedFont>
      <p:font typeface="TT Ramillas" panose="020B0604020202020204" charset="0"/>
      <p:regular r:id="rId59"/>
    </p:embeddedFont>
    <p:embeddedFont>
      <p:font typeface="TT Interphases Bold" panose="020B0604020202020204" charset="0"/>
      <p:regular r:id="rId60"/>
    </p:embeddedFont>
    <p:embeddedFont>
      <p:font typeface="Garamond" panose="02020404030301010803" pitchFamily="18" charset="0"/>
      <p:regular r:id="rId61"/>
      <p:bold r:id="rId62"/>
      <p:italic r:id="rId63"/>
    </p:embeddedFont>
    <p:embeddedFont>
      <p:font typeface="Wingdings 3" panose="05040102010807070707" pitchFamily="18" charset="2"/>
      <p:regular r:id="rId64"/>
    </p:embeddedFont>
    <p:embeddedFont>
      <p:font typeface="Libre Baskerville" panose="020B0604020202020204" charset="0"/>
      <p:regular r:id="rId65"/>
    </p:embeddedFont>
    <p:embeddedFont>
      <p:font typeface="Calibri" panose="020F0502020204030204" pitchFamily="34" charset="0"/>
      <p:regular r:id="rId66"/>
      <p:bold r:id="rId67"/>
      <p:italic r:id="rId68"/>
      <p:boldItalic r:id="rId69"/>
    </p:embeddedFont>
    <p:embeddedFont>
      <p:font typeface="Open Sans" panose="020B0604020202020204" charset="0"/>
      <p:regular r:id="rId70"/>
    </p:embeddedFont>
    <p:embeddedFont>
      <p:font typeface="TT Interphases" panose="020B0604020202020204" charset="0"/>
      <p:regular r:id="rId71"/>
    </p:embeddedFont>
    <p:embeddedFont>
      <p:font typeface="Calibri Light" panose="020F0302020204030204" pitchFamily="34" charset="0"/>
      <p:regular r:id="rId72"/>
      <p: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990099"/>
    <a:srgbClr val="375517"/>
    <a:srgbClr val="1C2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4610"/>
  </p:normalViewPr>
  <p:slideViewPr>
    <p:cSldViewPr snapToGrid="0" snapToObjects="1">
      <p:cViewPr varScale="1">
        <p:scale>
          <a:sx n="90" d="100"/>
          <a:sy n="90" d="100"/>
        </p:scale>
        <p:origin x="58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1.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g"/><Relationship Id="rId1" Type="http://schemas.openxmlformats.org/officeDocument/2006/relationships/image" Target="../media/image4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9DF3C-2C9A-4C11-9004-76ADA6D45392}"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US"/>
        </a:p>
      </dgm:t>
    </dgm:pt>
    <dgm:pt modelId="{45EA2419-AC3D-4056-927E-96AC01C2D2B5}">
      <dgm:prSet phldrT="[Text]" custT="1"/>
      <dgm:spPr/>
      <dgm:t>
        <a:bodyPr/>
        <a:lstStyle/>
        <a:p>
          <a:pPr>
            <a:spcAft>
              <a:spcPts val="0"/>
            </a:spcAft>
          </a:pP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Ủy</a:t>
          </a:r>
          <a:r>
            <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ban </a:t>
          </a:r>
        </a:p>
        <a:p>
          <a:pPr>
            <a:spcAft>
              <a:spcPts val="0"/>
            </a:spcAft>
          </a:pP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endParaRPr>
        </a:p>
      </dgm:t>
    </dgm:pt>
    <dgm:pt modelId="{3ACBA3FF-B7B4-4411-AC2A-D284BB3B2DBF}" type="parTrans" cxnId="{5CEFE4A8-1AE8-4771-97EB-D22204307DE2}">
      <dgm:prSet/>
      <dgm:spPr/>
      <dgm:t>
        <a:bodyPr/>
        <a:lstStyle/>
        <a:p>
          <a:endParaRPr lang="en-US"/>
        </a:p>
      </dgm:t>
    </dgm:pt>
    <dgm:pt modelId="{31B8E787-0D5C-4D64-B101-8C86F07C42F5}" type="sibTrans" cxnId="{5CEFE4A8-1AE8-4771-97EB-D22204307DE2}">
      <dgm:prSet/>
      <dgm:spPr/>
      <dgm:t>
        <a:bodyPr/>
        <a:lstStyle/>
        <a:p>
          <a:endParaRPr lang="en-US"/>
        </a:p>
      </dgm:t>
    </dgm:pt>
    <dgm:pt modelId="{B07E1B30-1864-46F0-BBCA-C37C8561774A}">
      <dgm:prSet phldrT="[Text]" custT="1"/>
      <dgm:spPr/>
      <dgm:t>
        <a:bodyPr/>
        <a:lstStyle/>
        <a:p>
          <a:pPr algn="l"/>
          <a:r>
            <a:rPr lang="en-US" sz="1700" b="1" dirty="0" smtClean="0">
              <a:latin typeface="Times New Roman" panose="02020603050405020304" pitchFamily="18" charset="0"/>
              <a:cs typeface="Times New Roman" panose="02020603050405020304" pitchFamily="18" charset="0"/>
            </a:rPr>
            <a:t>1. </a:t>
          </a:r>
          <a:r>
            <a:rPr lang="en-US" sz="1700" b="1" dirty="0" err="1" smtClean="0">
              <a:latin typeface="Times New Roman" panose="02020603050405020304" pitchFamily="18" charset="0"/>
              <a:cs typeface="Times New Roman" panose="02020603050405020304" pitchFamily="18" charset="0"/>
            </a:rPr>
            <a:t>Chỉ</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đạo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kiểm</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tra</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toàn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bộ</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công</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tác</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2. </a:t>
          </a:r>
          <a:r>
            <a:rPr lang="en-US" sz="1700" b="1" dirty="0" err="1" smtClean="0">
              <a:latin typeface="Times New Roman" panose="02020603050405020304" pitchFamily="18" charset="0"/>
              <a:cs typeface="Times New Roman" panose="02020603050405020304" pitchFamily="18" charset="0"/>
            </a:rPr>
            <a:t>Tuyên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truyền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bảo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đảm</a:t>
          </a:r>
          <a:r>
            <a:rPr lang="en-US" sz="1700" b="1" dirty="0" smtClean="0">
              <a:latin typeface="Times New Roman" panose="02020603050405020304" pitchFamily="18" charset="0"/>
              <a:cs typeface="Times New Roman" panose="02020603050405020304" pitchFamily="18" charset="0"/>
            </a:rPr>
            <a:t> an </a:t>
          </a:r>
          <a:r>
            <a:rPr lang="en-US" sz="1700" b="1" dirty="0" err="1" smtClean="0">
              <a:latin typeface="Times New Roman" panose="02020603050405020304" pitchFamily="18" charset="0"/>
              <a:cs typeface="Times New Roman" panose="02020603050405020304" pitchFamily="18" charset="0"/>
            </a:rPr>
            <a:t>ninh</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trật</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tự</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3. </a:t>
          </a:r>
          <a:r>
            <a:rPr lang="vi-VN" sz="1700" b="1" dirty="0" smtClean="0">
              <a:latin typeface="Times New Roman" panose="02020603050405020304" pitchFamily="18" charset="0"/>
              <a:cs typeface="Times New Roman" panose="02020603050405020304" pitchFamily="18" charset="0"/>
            </a:rPr>
            <a:t>Tiếp nhận, lập danh sách người ứng cử</a:t>
          </a:r>
        </a:p>
        <a:p>
          <a:pPr algn="l"/>
          <a:r>
            <a:rPr lang="en-US" sz="1700" b="1" dirty="0" smtClean="0">
              <a:latin typeface="Times New Roman" panose="02020603050405020304" pitchFamily="18" charset="0"/>
              <a:cs typeface="Times New Roman" panose="02020603050405020304" pitchFamily="18" charset="0"/>
            </a:rPr>
            <a:t>4. </a:t>
          </a:r>
          <a:r>
            <a:rPr lang="en-US" sz="1700" b="1" dirty="0" err="1" smtClean="0">
              <a:latin typeface="Times New Roman" panose="02020603050405020304" pitchFamily="18" charset="0"/>
              <a:cs typeface="Times New Roman" panose="02020603050405020304" pitchFamily="18" charset="0"/>
            </a:rPr>
            <a:t>Chỉ</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đạo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lập</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niêm</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yết</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danh</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sách</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r>
            <a:rPr lang="en-US" sz="1700" b="1" dirty="0" smtClean="0">
              <a:latin typeface="Times New Roman" panose="02020603050405020304" pitchFamily="18" charset="0"/>
              <a:cs typeface="Times New Roman" panose="02020603050405020304" pitchFamily="18" charset="0"/>
            </a:rPr>
            <a:t> tri</a:t>
          </a:r>
          <a:endParaRPr lang="en-US" sz="1700" b="1" dirty="0">
            <a:latin typeface="Times New Roman" panose="02020603050405020304" pitchFamily="18" charset="0"/>
            <a:cs typeface="Times New Roman" panose="02020603050405020304" pitchFamily="18" charset="0"/>
          </a:endParaRPr>
        </a:p>
      </dgm:t>
    </dgm:pt>
    <dgm:pt modelId="{E27A3ED2-E027-46EB-B39E-EE82C3F279BB}" type="parTrans" cxnId="{2238341A-1223-4D7F-B1C8-7735456E6103}">
      <dgm:prSet/>
      <dgm:spPr/>
      <dgm:t>
        <a:bodyPr/>
        <a:lstStyle/>
        <a:p>
          <a:endParaRPr lang="en-US"/>
        </a:p>
      </dgm:t>
    </dgm:pt>
    <dgm:pt modelId="{9DF71EE1-2857-4FCC-8AA6-F7167221DFD8}" type="sibTrans" cxnId="{2238341A-1223-4D7F-B1C8-7735456E6103}">
      <dgm:prSet/>
      <dgm:spPr/>
      <dgm:t>
        <a:bodyPr/>
        <a:lstStyle/>
        <a:p>
          <a:endParaRPr lang="en-US"/>
        </a:p>
      </dgm:t>
    </dgm:pt>
    <dgm:pt modelId="{147B59BA-94AC-4B2E-B908-A186C97F54A7}">
      <dgm:prSet phldrT="[Text]" custT="1"/>
      <dgm:spPr/>
      <dgm:t>
        <a:bodyPr/>
        <a:lstStyle/>
        <a:p>
          <a:pPr algn="l"/>
          <a:r>
            <a:rPr lang="en-US" sz="1700" b="1" dirty="0" smtClean="0">
              <a:latin typeface="Times New Roman" panose="02020603050405020304" pitchFamily="18" charset="0"/>
              <a:cs typeface="Times New Roman" panose="02020603050405020304" pitchFamily="18" charset="0"/>
            </a:rPr>
            <a:t>5. </a:t>
          </a:r>
          <a:r>
            <a:rPr lang="en-US" sz="1700" b="1" dirty="0" err="1" smtClean="0">
              <a:latin typeface="Times New Roman" panose="02020603050405020304" pitchFamily="18" charset="0"/>
              <a:cs typeface="Times New Roman" panose="02020603050405020304" pitchFamily="18" charset="0"/>
            </a:rPr>
            <a:t>Nhận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phân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phối</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phiếu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6. </a:t>
          </a:r>
          <a:r>
            <a:rPr lang="en-US" sz="1700" b="1" dirty="0" err="1" smtClean="0">
              <a:latin typeface="Times New Roman" panose="02020603050405020304" pitchFamily="18" charset="0"/>
              <a:cs typeface="Times New Roman" panose="02020603050405020304" pitchFamily="18" charset="0"/>
            </a:rPr>
            <a:t>Giải</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quyết</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khiếu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nại</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tố</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cáo</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7. </a:t>
          </a:r>
          <a:r>
            <a:rPr lang="en-US" sz="1700" b="1" dirty="0" err="1" smtClean="0">
              <a:latin typeface="Times New Roman" panose="02020603050405020304" pitchFamily="18" charset="0"/>
              <a:cs typeface="Times New Roman" panose="02020603050405020304" pitchFamily="18" charset="0"/>
            </a:rPr>
            <a:t>Tổng</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hợp</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báo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cáo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kết</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quả</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8. </a:t>
          </a:r>
          <a:r>
            <a:rPr lang="en-US" sz="1700" b="1" dirty="0" err="1" smtClean="0">
              <a:latin typeface="Times New Roman" panose="02020603050405020304" pitchFamily="18" charset="0"/>
              <a:cs typeface="Times New Roman" panose="02020603050405020304" pitchFamily="18" charset="0"/>
            </a:rPr>
            <a:t>Tổ</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chức</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thêm</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lại</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nếu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có</a:t>
          </a:r>
          <a:r>
            <a:rPr lang="en-US" sz="1700" b="1" dirty="0" smtClean="0">
              <a:latin typeface="Times New Roman" panose="02020603050405020304" pitchFamily="18" charset="0"/>
              <a:cs typeface="Times New Roman" panose="02020603050405020304" pitchFamily="18" charset="0"/>
            </a:rPr>
            <a:t>)</a:t>
          </a:r>
          <a:endParaRPr lang="en-US" sz="1700" b="1" dirty="0">
            <a:latin typeface="Times New Roman" panose="02020603050405020304" pitchFamily="18" charset="0"/>
            <a:cs typeface="Times New Roman" panose="02020603050405020304" pitchFamily="18" charset="0"/>
          </a:endParaRPr>
        </a:p>
      </dgm:t>
    </dgm:pt>
    <dgm:pt modelId="{87FB7B45-B05B-44B6-A1B2-8DFCFF90AE94}" type="parTrans" cxnId="{7CE18450-EA99-4E9A-B55C-60A4EC99A310}">
      <dgm:prSet/>
      <dgm:spPr/>
      <dgm:t>
        <a:bodyPr/>
        <a:lstStyle/>
        <a:p>
          <a:endParaRPr lang="en-US"/>
        </a:p>
      </dgm:t>
    </dgm:pt>
    <dgm:pt modelId="{0F743661-B201-4762-AC20-D57BBDA880B1}" type="sibTrans" cxnId="{7CE18450-EA99-4E9A-B55C-60A4EC99A310}">
      <dgm:prSet/>
      <dgm:spPr/>
      <dgm:t>
        <a:bodyPr/>
        <a:lstStyle/>
        <a:p>
          <a:endParaRPr lang="en-US"/>
        </a:p>
      </dgm:t>
    </dgm:pt>
    <dgm:pt modelId="{CB1D1327-2124-476D-A7D2-F64BEA3EDBAD}">
      <dgm:prSet phldrT="[Text]" custT="1"/>
      <dgm:spPr/>
      <dgm:t>
        <a:bodyPr/>
        <a:lstStyle/>
        <a:p>
          <a:pPr>
            <a:spcAft>
              <a:spcPts val="0"/>
            </a:spcAft>
          </a:pPr>
          <a:r>
            <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Ban </a:t>
          </a:r>
        </a:p>
        <a:p>
          <a:pPr>
            <a:spcAft>
              <a:spcPts val="0"/>
            </a:spcAft>
          </a:pP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5000" b="1" kern="1200" dirty="0">
            <a:solidFill>
              <a:srgbClr val="403CCF"/>
            </a:solidFill>
            <a:latin typeface="Times New Roman" panose="02020603050405020304" pitchFamily="18" charset="0"/>
            <a:ea typeface="Libre Baskerville" pitchFamily="34" charset="-122"/>
            <a:cs typeface="Times New Roman" panose="02020603050405020304" pitchFamily="18" charset="0"/>
          </a:endParaRPr>
        </a:p>
      </dgm:t>
    </dgm:pt>
    <dgm:pt modelId="{09AD81F2-6AB3-4992-9B56-E0A35A70EC32}" type="parTrans" cxnId="{400BE132-4912-475F-97C1-53514181AD90}">
      <dgm:prSet/>
      <dgm:spPr/>
      <dgm:t>
        <a:bodyPr/>
        <a:lstStyle/>
        <a:p>
          <a:endParaRPr lang="en-US"/>
        </a:p>
      </dgm:t>
    </dgm:pt>
    <dgm:pt modelId="{523C4274-4750-4D87-880E-09826494EDB9}" type="sibTrans" cxnId="{400BE132-4912-475F-97C1-53514181AD90}">
      <dgm:prSet/>
      <dgm:spPr/>
      <dgm:t>
        <a:bodyPr/>
        <a:lstStyle/>
        <a:p>
          <a:endParaRPr lang="en-US"/>
        </a:p>
      </dgm:t>
    </dgm:pt>
    <dgm:pt modelId="{292923DA-B1AD-4728-B331-96947B68584F}">
      <dgm:prSet phldrT="[Text]" custT="1"/>
      <dgm:spPr/>
      <dgm:t>
        <a:bodyPr/>
        <a:lstStyle/>
        <a:p>
          <a:pPr algn="l"/>
          <a:r>
            <a:rPr lang="en-US" sz="1700" b="1" dirty="0" smtClean="0">
              <a:latin typeface="Times New Roman" panose="02020603050405020304" pitchFamily="18" charset="0"/>
              <a:cs typeface="Times New Roman" panose="02020603050405020304" pitchFamily="18" charset="0"/>
            </a:rPr>
            <a:t>1. </a:t>
          </a:r>
          <a:r>
            <a:rPr lang="en-US" sz="1700" b="1" dirty="0" err="1" smtClean="0">
              <a:latin typeface="Times New Roman" panose="02020603050405020304" pitchFamily="18" charset="0"/>
              <a:cs typeface="Times New Roman" panose="02020603050405020304" pitchFamily="18" charset="0"/>
            </a:rPr>
            <a:t>Kiểm</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tra</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đôn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đốc</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Tổ</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2. </a:t>
          </a:r>
          <a:r>
            <a:rPr lang="vi-VN" sz="1700" b="1" dirty="0" smtClean="0">
              <a:latin typeface="Times New Roman" panose="02020603050405020304" pitchFamily="18" charset="0"/>
              <a:cs typeface="Times New Roman" panose="02020603050405020304" pitchFamily="18" charset="0"/>
            </a:rPr>
            <a:t>Kiểm tra danh sách cử tri, người ứng cử</a:t>
          </a:r>
        </a:p>
        <a:p>
          <a:pPr algn="l"/>
          <a:r>
            <a:rPr lang="en-US" sz="1700" b="1" dirty="0" smtClean="0">
              <a:latin typeface="Times New Roman" panose="02020603050405020304" pitchFamily="18" charset="0"/>
              <a:cs typeface="Times New Roman" panose="02020603050405020304" pitchFamily="18" charset="0"/>
            </a:rPr>
            <a:t>3. </a:t>
          </a:r>
          <a:r>
            <a:rPr lang="en-US" sz="1700" b="1" dirty="0" err="1" smtClean="0">
              <a:latin typeface="Times New Roman" panose="02020603050405020304" pitchFamily="18" charset="0"/>
              <a:cs typeface="Times New Roman" panose="02020603050405020304" pitchFamily="18" charset="0"/>
            </a:rPr>
            <a:t>Chỉ</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đạo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bố</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trí</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phòng</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bỏ</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phiếu</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4</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Nhận</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phân</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phối</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phiếu</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bầu</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cho</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Tổ</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bầu</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cử</a:t>
          </a:r>
          <a:endParaRPr lang="en-US" sz="1600" b="1" dirty="0">
            <a:latin typeface="Times New Roman" panose="02020603050405020304" pitchFamily="18" charset="0"/>
            <a:cs typeface="Times New Roman" panose="02020603050405020304" pitchFamily="18" charset="0"/>
          </a:endParaRPr>
        </a:p>
      </dgm:t>
    </dgm:pt>
    <dgm:pt modelId="{FC630644-FA23-409F-A0CF-C0C7359DA380}" type="parTrans" cxnId="{E8B740B6-1881-4DBE-AC18-39F1237CB8B1}">
      <dgm:prSet/>
      <dgm:spPr/>
      <dgm:t>
        <a:bodyPr/>
        <a:lstStyle/>
        <a:p>
          <a:endParaRPr lang="en-US"/>
        </a:p>
      </dgm:t>
    </dgm:pt>
    <dgm:pt modelId="{36D0BEBB-C0D1-4F35-AF06-9457BFD6EF90}" type="sibTrans" cxnId="{E8B740B6-1881-4DBE-AC18-39F1237CB8B1}">
      <dgm:prSet/>
      <dgm:spPr/>
      <dgm:t>
        <a:bodyPr/>
        <a:lstStyle/>
        <a:p>
          <a:endParaRPr lang="en-US"/>
        </a:p>
      </dgm:t>
    </dgm:pt>
    <dgm:pt modelId="{E15C560B-9D40-405A-86AF-D95A93C2D8EF}">
      <dgm:prSet phldrT="[Text]" custT="1"/>
      <dgm:spPr/>
      <dgm:t>
        <a:bodyPr/>
        <a:lstStyle/>
        <a:p>
          <a:pPr algn="l"/>
          <a:r>
            <a:rPr lang="en-US" sz="1700" b="1" dirty="0" smtClean="0">
              <a:latin typeface="Times New Roman" panose="02020603050405020304" pitchFamily="18" charset="0"/>
              <a:cs typeface="Times New Roman" panose="02020603050405020304" pitchFamily="18" charset="0"/>
            </a:rPr>
            <a:t>5. </a:t>
          </a:r>
          <a:r>
            <a:rPr lang="en-US" sz="1700" b="1" dirty="0" err="1" smtClean="0">
              <a:latin typeface="Times New Roman" panose="02020603050405020304" pitchFamily="18" charset="0"/>
              <a:cs typeface="Times New Roman" panose="02020603050405020304" pitchFamily="18" charset="0"/>
            </a:rPr>
            <a:t>Tổng</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hợp</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lập</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biên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bản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kết</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quả</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6. </a:t>
          </a:r>
          <a:r>
            <a:rPr lang="en-US" sz="1600" b="1" dirty="0" err="1" smtClean="0">
              <a:latin typeface="Times New Roman" panose="02020603050405020304" pitchFamily="18" charset="0"/>
              <a:cs typeface="Times New Roman" panose="02020603050405020304" pitchFamily="18" charset="0"/>
            </a:rPr>
            <a:t>Giải</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quyết</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khiếu</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nại</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tố</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cáo</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theo</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thẩm</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quyền</a:t>
          </a:r>
          <a:endParaRPr lang="en-US" sz="16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7. </a:t>
          </a:r>
          <a:r>
            <a:rPr lang="vi-VN" sz="1700" b="1" dirty="0" smtClean="0">
              <a:latin typeface="Times New Roman" panose="02020603050405020304" pitchFamily="18" charset="0"/>
              <a:cs typeface="Times New Roman" panose="02020603050405020304" pitchFamily="18" charset="0"/>
            </a:rPr>
            <a:t>Báo cáo, chuyển hồ sơ cho UBBC</a:t>
          </a:r>
        </a:p>
        <a:p>
          <a:pPr algn="l"/>
          <a:r>
            <a:rPr lang="en-US" sz="1700" b="1" dirty="0" smtClean="0">
              <a:latin typeface="Times New Roman" panose="02020603050405020304" pitchFamily="18" charset="0"/>
              <a:cs typeface="Times New Roman" panose="02020603050405020304" pitchFamily="18" charset="0"/>
            </a:rPr>
            <a:t>8. </a:t>
          </a:r>
          <a:r>
            <a:rPr lang="en-US" sz="1700" b="1" dirty="0" err="1" smtClean="0">
              <a:latin typeface="Times New Roman" panose="02020603050405020304" pitchFamily="18" charset="0"/>
              <a:cs typeface="Times New Roman" panose="02020603050405020304" pitchFamily="18" charset="0"/>
            </a:rPr>
            <a:t>Tổ</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chức</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thêm</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lại</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nếu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có</a:t>
          </a:r>
          <a:r>
            <a:rPr lang="en-US" sz="1700" b="1" dirty="0" smtClean="0">
              <a:latin typeface="Times New Roman" panose="02020603050405020304" pitchFamily="18" charset="0"/>
              <a:cs typeface="Times New Roman" panose="02020603050405020304" pitchFamily="18" charset="0"/>
            </a:rPr>
            <a:t>)</a:t>
          </a:r>
          <a:endParaRPr lang="en-US" sz="1700" b="1" dirty="0">
            <a:latin typeface="Times New Roman" panose="02020603050405020304" pitchFamily="18" charset="0"/>
            <a:cs typeface="Times New Roman" panose="02020603050405020304" pitchFamily="18" charset="0"/>
          </a:endParaRPr>
        </a:p>
      </dgm:t>
    </dgm:pt>
    <dgm:pt modelId="{A627B8EF-2957-4442-97B7-DA7922A471F2}" type="parTrans" cxnId="{7AD84275-742B-4369-993D-AF7059C96AD0}">
      <dgm:prSet/>
      <dgm:spPr/>
      <dgm:t>
        <a:bodyPr/>
        <a:lstStyle/>
        <a:p>
          <a:endParaRPr lang="en-US"/>
        </a:p>
      </dgm:t>
    </dgm:pt>
    <dgm:pt modelId="{7E188285-E0CE-4196-B651-B4EA316BB054}" type="sibTrans" cxnId="{7AD84275-742B-4369-993D-AF7059C96AD0}">
      <dgm:prSet/>
      <dgm:spPr/>
      <dgm:t>
        <a:bodyPr/>
        <a:lstStyle/>
        <a:p>
          <a:endParaRPr lang="en-US"/>
        </a:p>
      </dgm:t>
    </dgm:pt>
    <dgm:pt modelId="{06F0CC1A-8E23-4EAE-BEE5-D29B452333E0}">
      <dgm:prSet phldrT="[Text]" custT="1"/>
      <dgm:spPr/>
      <dgm:t>
        <a:bodyPr/>
        <a:lstStyle/>
        <a:p>
          <a:pPr>
            <a:spcAft>
              <a:spcPts val="0"/>
            </a:spcAft>
          </a:pPr>
          <a:r>
            <a:rPr lang="en-US" sz="5000" b="1" kern="1200"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Tổ</a:t>
          </a:r>
          <a:r>
            <a:rPr lang="en-US" sz="5000" b="1" kern="1200"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p>
        <a:p>
          <a:pPr>
            <a:spcAft>
              <a:spcPts val="0"/>
            </a:spcAft>
          </a:pPr>
          <a:r>
            <a:rPr lang="en-US" sz="5000" b="1" kern="1200"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bầu</a:t>
          </a:r>
          <a:r>
            <a:rPr lang="en-US" sz="5000" b="1" kern="1200"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5000" b="1" kern="1200"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cử</a:t>
          </a:r>
          <a:endParaRPr lang="en-US" sz="5000" b="1" kern="1200" dirty="0">
            <a:solidFill>
              <a:srgbClr val="FF0000"/>
            </a:solidFill>
            <a:latin typeface="Times New Roman" panose="02020603050405020304" pitchFamily="18" charset="0"/>
            <a:ea typeface="Libre Baskerville" pitchFamily="34" charset="-122"/>
            <a:cs typeface="Times New Roman" panose="02020603050405020304" pitchFamily="18" charset="0"/>
          </a:endParaRPr>
        </a:p>
      </dgm:t>
    </dgm:pt>
    <dgm:pt modelId="{FA851757-0DA9-4AC1-B27F-9E14169925CE}" type="parTrans" cxnId="{992AFFE4-1324-4872-A55A-F65459BC4E8A}">
      <dgm:prSet/>
      <dgm:spPr/>
      <dgm:t>
        <a:bodyPr/>
        <a:lstStyle/>
        <a:p>
          <a:endParaRPr lang="en-US"/>
        </a:p>
      </dgm:t>
    </dgm:pt>
    <dgm:pt modelId="{24120AE2-DE7C-4CAA-86F7-96A9A5EAB9D7}" type="sibTrans" cxnId="{992AFFE4-1324-4872-A55A-F65459BC4E8A}">
      <dgm:prSet/>
      <dgm:spPr/>
      <dgm:t>
        <a:bodyPr/>
        <a:lstStyle/>
        <a:p>
          <a:endParaRPr lang="en-US"/>
        </a:p>
      </dgm:t>
    </dgm:pt>
    <dgm:pt modelId="{4276093B-EF6D-47F9-894A-62BEDF277101}">
      <dgm:prSet phldrT="[Text]" custT="1"/>
      <dgm:spPr/>
      <dgm:t>
        <a:bodyPr/>
        <a:lstStyle/>
        <a:p>
          <a:pPr algn="l"/>
          <a:r>
            <a:rPr lang="en-US" sz="1700" b="1" dirty="0" smtClean="0">
              <a:solidFill>
                <a:schemeClr val="bg1"/>
              </a:solidFill>
              <a:latin typeface="Times New Roman" panose="02020603050405020304" pitchFamily="18" charset="0"/>
              <a:cs typeface="Times New Roman" panose="02020603050405020304" pitchFamily="18" charset="0"/>
            </a:rPr>
            <a:t>1. </a:t>
          </a:r>
          <a:r>
            <a:rPr lang="en-US" sz="1700" b="1" dirty="0" err="1" smtClean="0">
              <a:solidFill>
                <a:schemeClr val="bg1"/>
              </a:solidFill>
              <a:latin typeface="Times New Roman" panose="02020603050405020304" pitchFamily="18" charset="0"/>
              <a:cs typeface="Times New Roman" panose="02020603050405020304" pitchFamily="18" charset="0"/>
            </a:rPr>
            <a:t>Phụ</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trách</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bầu</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cử</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tại</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khu</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vực</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bỏ</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phiếu</a:t>
          </a:r>
          <a:endParaRPr lang="en-US" sz="1700" b="1" dirty="0" smtClean="0">
            <a:solidFill>
              <a:schemeClr val="bg1"/>
            </a:solidFill>
            <a:latin typeface="Times New Roman" panose="02020603050405020304" pitchFamily="18" charset="0"/>
            <a:cs typeface="Times New Roman" panose="02020603050405020304" pitchFamily="18" charset="0"/>
          </a:endParaRPr>
        </a:p>
        <a:p>
          <a:pPr algn="l"/>
          <a:r>
            <a:rPr lang="en-US" sz="1700" b="1" dirty="0" smtClean="0">
              <a:solidFill>
                <a:schemeClr val="bg1"/>
              </a:solidFill>
              <a:latin typeface="Times New Roman" panose="02020603050405020304" pitchFamily="18" charset="0"/>
              <a:cs typeface="Times New Roman" panose="02020603050405020304" pitchFamily="18" charset="0"/>
            </a:rPr>
            <a:t>2. </a:t>
          </a:r>
          <a:r>
            <a:rPr lang="en-US" sz="1700" b="1" dirty="0" err="1" smtClean="0">
              <a:solidFill>
                <a:schemeClr val="bg1"/>
              </a:solidFill>
              <a:latin typeface="Times New Roman" panose="02020603050405020304" pitchFamily="18" charset="0"/>
              <a:cs typeface="Times New Roman" panose="02020603050405020304" pitchFamily="18" charset="0"/>
            </a:rPr>
            <a:t>Bố</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trí</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phòng</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bỏ</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phiếu</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chuẩn</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bị</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hòm</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phiếu</a:t>
          </a:r>
          <a:endParaRPr lang="en-US" sz="1700" b="1" dirty="0" smtClean="0">
            <a:solidFill>
              <a:schemeClr val="bg1"/>
            </a:solidFill>
            <a:latin typeface="Times New Roman" panose="02020603050405020304" pitchFamily="18" charset="0"/>
            <a:cs typeface="Times New Roman" panose="02020603050405020304" pitchFamily="18" charset="0"/>
          </a:endParaRPr>
        </a:p>
        <a:p>
          <a:pPr algn="l"/>
          <a:r>
            <a:rPr lang="en-US" sz="1700" b="1" dirty="0" smtClean="0">
              <a:solidFill>
                <a:schemeClr val="bg1"/>
              </a:solidFill>
              <a:latin typeface="Times New Roman" panose="02020603050405020304" pitchFamily="18" charset="0"/>
              <a:cs typeface="Times New Roman" panose="02020603050405020304" pitchFamily="18" charset="0"/>
            </a:rPr>
            <a:t>3. </a:t>
          </a:r>
          <a:r>
            <a:rPr lang="en-US" sz="1700" b="1" dirty="0" err="1" smtClean="0">
              <a:solidFill>
                <a:schemeClr val="bg1"/>
              </a:solidFill>
              <a:latin typeface="Times New Roman" panose="02020603050405020304" pitchFamily="18" charset="0"/>
              <a:cs typeface="Times New Roman" panose="02020603050405020304" pitchFamily="18" charset="0"/>
            </a:rPr>
            <a:t>Phát</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thẻ</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cử</a:t>
          </a:r>
          <a:r>
            <a:rPr lang="en-US" sz="1700" b="1" dirty="0" smtClean="0">
              <a:solidFill>
                <a:schemeClr val="bg1"/>
              </a:solidFill>
              <a:latin typeface="Times New Roman" panose="02020603050405020304" pitchFamily="18" charset="0"/>
              <a:cs typeface="Times New Roman" panose="02020603050405020304" pitchFamily="18" charset="0"/>
            </a:rPr>
            <a:t> tri, </a:t>
          </a:r>
          <a:r>
            <a:rPr lang="en-US" sz="1700" b="1" dirty="0" err="1" smtClean="0">
              <a:solidFill>
                <a:schemeClr val="bg1"/>
              </a:solidFill>
              <a:latin typeface="Times New Roman" panose="02020603050405020304" pitchFamily="18" charset="0"/>
              <a:cs typeface="Times New Roman" panose="02020603050405020304" pitchFamily="18" charset="0"/>
            </a:rPr>
            <a:t>phát</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phiếu</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bầu</a:t>
          </a:r>
          <a:endParaRPr lang="en-US" sz="1700" b="1" dirty="0" smtClean="0">
            <a:solidFill>
              <a:schemeClr val="bg1"/>
            </a:solidFill>
            <a:latin typeface="Times New Roman" panose="02020603050405020304" pitchFamily="18" charset="0"/>
            <a:cs typeface="Times New Roman" panose="02020603050405020304" pitchFamily="18" charset="0"/>
          </a:endParaRPr>
        </a:p>
        <a:p>
          <a:pPr algn="l"/>
          <a:r>
            <a:rPr lang="en-US" sz="1700" b="1" dirty="0" smtClean="0">
              <a:solidFill>
                <a:schemeClr val="bg1"/>
              </a:solidFill>
              <a:latin typeface="Times New Roman" panose="02020603050405020304" pitchFamily="18" charset="0"/>
              <a:cs typeface="Times New Roman" panose="02020603050405020304" pitchFamily="18" charset="0"/>
            </a:rPr>
            <a:t>4. </a:t>
          </a:r>
          <a:r>
            <a:rPr lang="en-US" sz="1700" b="1" dirty="0" err="1" smtClean="0">
              <a:solidFill>
                <a:schemeClr val="bg1"/>
              </a:solidFill>
              <a:latin typeface="Times New Roman" panose="02020603050405020304" pitchFamily="18" charset="0"/>
              <a:cs typeface="Times New Roman" panose="02020603050405020304" pitchFamily="18" charset="0"/>
            </a:rPr>
            <a:t>Thông</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báo</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ngày</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giờ</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địa</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điểm</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bỏ</a:t>
          </a:r>
          <a:r>
            <a:rPr lang="en-US" sz="1700" b="1" dirty="0" smtClean="0">
              <a:solidFill>
                <a:schemeClr val="bg1"/>
              </a:solidFill>
              <a:latin typeface="Times New Roman" panose="02020603050405020304" pitchFamily="18" charset="0"/>
              <a:cs typeface="Times New Roman" panose="02020603050405020304" pitchFamily="18" charset="0"/>
            </a:rPr>
            <a:t> </a:t>
          </a:r>
          <a:r>
            <a:rPr lang="en-US" sz="1700" b="1" dirty="0" err="1" smtClean="0">
              <a:solidFill>
                <a:schemeClr val="bg1"/>
              </a:solidFill>
              <a:latin typeface="Times New Roman" panose="02020603050405020304" pitchFamily="18" charset="0"/>
              <a:cs typeface="Times New Roman" panose="02020603050405020304" pitchFamily="18" charset="0"/>
            </a:rPr>
            <a:t>phiếu</a:t>
          </a:r>
          <a:endParaRPr lang="en-US" sz="1700" b="1" dirty="0">
            <a:solidFill>
              <a:schemeClr val="bg1"/>
            </a:solidFill>
            <a:latin typeface="Times New Roman" panose="02020603050405020304" pitchFamily="18" charset="0"/>
            <a:cs typeface="Times New Roman" panose="02020603050405020304" pitchFamily="18" charset="0"/>
          </a:endParaRPr>
        </a:p>
      </dgm:t>
    </dgm:pt>
    <dgm:pt modelId="{D502FB38-313D-4571-810B-A0F0C76EA4C7}" type="parTrans" cxnId="{1842A42E-00DE-467A-8583-599C67DE63E1}">
      <dgm:prSet/>
      <dgm:spPr/>
      <dgm:t>
        <a:bodyPr/>
        <a:lstStyle/>
        <a:p>
          <a:endParaRPr lang="en-US"/>
        </a:p>
      </dgm:t>
    </dgm:pt>
    <dgm:pt modelId="{71D402F2-BB89-4FB1-BFC7-91FB01CEB205}" type="sibTrans" cxnId="{1842A42E-00DE-467A-8583-599C67DE63E1}">
      <dgm:prSet/>
      <dgm:spPr/>
      <dgm:t>
        <a:bodyPr/>
        <a:lstStyle/>
        <a:p>
          <a:endParaRPr lang="en-US"/>
        </a:p>
      </dgm:t>
    </dgm:pt>
    <dgm:pt modelId="{CA5EC1C9-84D2-4EE4-9525-0F4D9C0C5797}">
      <dgm:prSet phldrT="[Text]" custT="1"/>
      <dgm:spPr/>
      <dgm:t>
        <a:bodyPr/>
        <a:lstStyle/>
        <a:p>
          <a:pPr algn="l"/>
          <a:r>
            <a:rPr lang="en-US" sz="1700" b="1" dirty="0" smtClean="0">
              <a:latin typeface="Times New Roman" panose="02020603050405020304" pitchFamily="18" charset="0"/>
              <a:cs typeface="Times New Roman" panose="02020603050405020304" pitchFamily="18" charset="0"/>
            </a:rPr>
            <a:t>5. </a:t>
          </a:r>
          <a:r>
            <a:rPr lang="en-US" sz="1700" b="1" dirty="0" err="1" smtClean="0">
              <a:latin typeface="Times New Roman" panose="02020603050405020304" pitchFamily="18" charset="0"/>
              <a:cs typeface="Times New Roman" panose="02020603050405020304" pitchFamily="18" charset="0"/>
            </a:rPr>
            <a:t>Tổ</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chức</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bỏ</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phiếu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bảo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đảm</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đúng</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nội</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quy</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6. </a:t>
          </a:r>
          <a:r>
            <a:rPr lang="en-US" sz="1700" b="1" dirty="0" err="1" smtClean="0">
              <a:latin typeface="Times New Roman" panose="02020603050405020304" pitchFamily="18" charset="0"/>
              <a:cs typeface="Times New Roman" panose="02020603050405020304" pitchFamily="18" charset="0"/>
            </a:rPr>
            <a:t>Kiểm</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phiếu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lập</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biên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bản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kiểm</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phiếu</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7. </a:t>
          </a:r>
          <a:r>
            <a:rPr lang="en-US" sz="1700" b="1" dirty="0" err="1" smtClean="0">
              <a:latin typeface="Times New Roman" panose="02020603050405020304" pitchFamily="18" charset="0"/>
              <a:cs typeface="Times New Roman" panose="02020603050405020304" pitchFamily="18" charset="0"/>
            </a:rPr>
            <a:t>Chuyển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biên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bản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phiếu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theo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quy</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định</a:t>
          </a:r>
          <a:endParaRPr lang="en-US" sz="1700" b="1" dirty="0" smtClean="0">
            <a:latin typeface="Times New Roman" panose="02020603050405020304" pitchFamily="18" charset="0"/>
            <a:cs typeface="Times New Roman" panose="02020603050405020304" pitchFamily="18" charset="0"/>
          </a:endParaRPr>
        </a:p>
        <a:p>
          <a:pPr algn="l"/>
          <a:r>
            <a:rPr lang="en-US" sz="1700" b="1" dirty="0" smtClean="0">
              <a:latin typeface="Times New Roman" panose="02020603050405020304" pitchFamily="18" charset="0"/>
              <a:cs typeface="Times New Roman" panose="02020603050405020304" pitchFamily="18" charset="0"/>
            </a:rPr>
            <a:t>8. </a:t>
          </a:r>
          <a:r>
            <a:rPr lang="en-US" sz="1700" b="1" dirty="0" err="1" smtClean="0">
              <a:latin typeface="Times New Roman" panose="02020603050405020304" pitchFamily="18" charset="0"/>
              <a:cs typeface="Times New Roman" panose="02020603050405020304" pitchFamily="18" charset="0"/>
            </a:rPr>
            <a:t>Báo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cáo</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thực</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hiện</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thêm</a:t>
          </a:r>
          <a:r>
            <a:rPr lang="en-US" sz="1700" b="1" dirty="0" smtClean="0">
              <a:latin typeface="Times New Roman" panose="02020603050405020304" pitchFamily="18" charset="0"/>
              <a:cs typeface="Times New Roman" panose="02020603050405020304" pitchFamily="18" charset="0"/>
            </a:rPr>
            <a:t>/</a:t>
          </a:r>
          <a:r>
            <a:rPr lang="en-US" sz="1700" b="1" dirty="0" err="1" smtClean="0">
              <a:latin typeface="Times New Roman" panose="02020603050405020304" pitchFamily="18" charset="0"/>
              <a:cs typeface="Times New Roman" panose="02020603050405020304" pitchFamily="18" charset="0"/>
            </a:rPr>
            <a:t>bầu</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cử</a:t>
          </a:r>
          <a:r>
            <a:rPr lang="en-US" sz="1700" b="1" dirty="0" smtClean="0">
              <a:latin typeface="Times New Roman" panose="02020603050405020304" pitchFamily="18" charset="0"/>
              <a:cs typeface="Times New Roman" panose="02020603050405020304" pitchFamily="18" charset="0"/>
            </a:rPr>
            <a:t> </a:t>
          </a:r>
          <a:r>
            <a:rPr lang="en-US" sz="1700" b="1" dirty="0" err="1" smtClean="0">
              <a:latin typeface="Times New Roman" panose="02020603050405020304" pitchFamily="18" charset="0"/>
              <a:cs typeface="Times New Roman" panose="02020603050405020304" pitchFamily="18" charset="0"/>
            </a:rPr>
            <a:t>lại</a:t>
          </a:r>
          <a:endParaRPr lang="en-US" sz="1700" b="1" dirty="0">
            <a:latin typeface="Times New Roman" panose="02020603050405020304" pitchFamily="18" charset="0"/>
            <a:cs typeface="Times New Roman" panose="02020603050405020304" pitchFamily="18" charset="0"/>
          </a:endParaRPr>
        </a:p>
      </dgm:t>
    </dgm:pt>
    <dgm:pt modelId="{0CDD3A72-3EA2-4C6E-9F98-795B2DBF39A1}" type="parTrans" cxnId="{2B587DEC-8230-4964-B313-1E8211024F54}">
      <dgm:prSet/>
      <dgm:spPr/>
      <dgm:t>
        <a:bodyPr/>
        <a:lstStyle/>
        <a:p>
          <a:endParaRPr lang="en-US"/>
        </a:p>
      </dgm:t>
    </dgm:pt>
    <dgm:pt modelId="{073AED32-9FCF-4341-B3A2-C735420E6406}" type="sibTrans" cxnId="{2B587DEC-8230-4964-B313-1E8211024F54}">
      <dgm:prSet/>
      <dgm:spPr/>
      <dgm:t>
        <a:bodyPr/>
        <a:lstStyle/>
        <a:p>
          <a:endParaRPr lang="en-US"/>
        </a:p>
      </dgm:t>
    </dgm:pt>
    <dgm:pt modelId="{EA9202E9-1356-48E2-91C0-157A33F8F2B2}" type="pres">
      <dgm:prSet presAssocID="{4D39DF3C-2C9A-4C11-9004-76ADA6D45392}" presName="theList" presStyleCnt="0">
        <dgm:presLayoutVars>
          <dgm:dir/>
          <dgm:animLvl val="lvl"/>
          <dgm:resizeHandles val="exact"/>
        </dgm:presLayoutVars>
      </dgm:prSet>
      <dgm:spPr/>
      <dgm:t>
        <a:bodyPr/>
        <a:lstStyle/>
        <a:p>
          <a:endParaRPr lang="en-US"/>
        </a:p>
      </dgm:t>
    </dgm:pt>
    <dgm:pt modelId="{D3423332-3849-4ACF-9F77-9A9ABDB27D12}" type="pres">
      <dgm:prSet presAssocID="{45EA2419-AC3D-4056-927E-96AC01C2D2B5}" presName="compNode" presStyleCnt="0"/>
      <dgm:spPr/>
    </dgm:pt>
    <dgm:pt modelId="{BF6E168C-1D62-4448-B35E-563FC78F8709}" type="pres">
      <dgm:prSet presAssocID="{45EA2419-AC3D-4056-927E-96AC01C2D2B5}" presName="aNode" presStyleLbl="bgShp" presStyleIdx="0" presStyleCnt="3"/>
      <dgm:spPr/>
      <dgm:t>
        <a:bodyPr/>
        <a:lstStyle/>
        <a:p>
          <a:endParaRPr lang="en-US"/>
        </a:p>
      </dgm:t>
    </dgm:pt>
    <dgm:pt modelId="{259F3D8A-FD01-4273-AA93-C77F8DE2A518}" type="pres">
      <dgm:prSet presAssocID="{45EA2419-AC3D-4056-927E-96AC01C2D2B5}" presName="textNode" presStyleLbl="bgShp" presStyleIdx="0" presStyleCnt="3"/>
      <dgm:spPr/>
      <dgm:t>
        <a:bodyPr/>
        <a:lstStyle/>
        <a:p>
          <a:endParaRPr lang="en-US"/>
        </a:p>
      </dgm:t>
    </dgm:pt>
    <dgm:pt modelId="{05A55FC7-F7AC-458B-9086-BF05A9B8BADD}" type="pres">
      <dgm:prSet presAssocID="{45EA2419-AC3D-4056-927E-96AC01C2D2B5}" presName="compChildNode" presStyleCnt="0"/>
      <dgm:spPr/>
    </dgm:pt>
    <dgm:pt modelId="{B8947EDE-BFA6-4A7D-8D59-70B37D5E5FD3}" type="pres">
      <dgm:prSet presAssocID="{45EA2419-AC3D-4056-927E-96AC01C2D2B5}" presName="theInnerList" presStyleCnt="0"/>
      <dgm:spPr/>
    </dgm:pt>
    <dgm:pt modelId="{B8387457-269F-47ED-8D52-DF85F18E8279}" type="pres">
      <dgm:prSet presAssocID="{B07E1B30-1864-46F0-BBCA-C37C8561774A}" presName="childNode" presStyleLbl="node1" presStyleIdx="0" presStyleCnt="6" custScaleX="121070">
        <dgm:presLayoutVars>
          <dgm:bulletEnabled val="1"/>
        </dgm:presLayoutVars>
      </dgm:prSet>
      <dgm:spPr/>
      <dgm:t>
        <a:bodyPr/>
        <a:lstStyle/>
        <a:p>
          <a:endParaRPr lang="en-US"/>
        </a:p>
      </dgm:t>
    </dgm:pt>
    <dgm:pt modelId="{AB058E95-529B-4FF7-8F65-78B95B46AE54}" type="pres">
      <dgm:prSet presAssocID="{B07E1B30-1864-46F0-BBCA-C37C8561774A}" presName="aSpace2" presStyleCnt="0"/>
      <dgm:spPr/>
    </dgm:pt>
    <dgm:pt modelId="{37C4F2CD-1C90-466D-B04C-F2F7D47E1884}" type="pres">
      <dgm:prSet presAssocID="{147B59BA-94AC-4B2E-B908-A186C97F54A7}" presName="childNode" presStyleLbl="node1" presStyleIdx="1" presStyleCnt="6" custScaleX="119908">
        <dgm:presLayoutVars>
          <dgm:bulletEnabled val="1"/>
        </dgm:presLayoutVars>
      </dgm:prSet>
      <dgm:spPr/>
      <dgm:t>
        <a:bodyPr/>
        <a:lstStyle/>
        <a:p>
          <a:endParaRPr lang="en-US"/>
        </a:p>
      </dgm:t>
    </dgm:pt>
    <dgm:pt modelId="{0188C08D-E6F8-46C3-8DC3-50DC1CF25E48}" type="pres">
      <dgm:prSet presAssocID="{45EA2419-AC3D-4056-927E-96AC01C2D2B5}" presName="aSpace" presStyleCnt="0"/>
      <dgm:spPr/>
    </dgm:pt>
    <dgm:pt modelId="{C0B412BF-0E89-40CC-8962-9AFCAC79DE12}" type="pres">
      <dgm:prSet presAssocID="{CB1D1327-2124-476D-A7D2-F64BEA3EDBAD}" presName="compNode" presStyleCnt="0"/>
      <dgm:spPr/>
    </dgm:pt>
    <dgm:pt modelId="{91AA88C1-C816-4864-8D11-8743E879DB3B}" type="pres">
      <dgm:prSet presAssocID="{CB1D1327-2124-476D-A7D2-F64BEA3EDBAD}" presName="aNode" presStyleLbl="bgShp" presStyleIdx="1" presStyleCnt="3"/>
      <dgm:spPr/>
      <dgm:t>
        <a:bodyPr/>
        <a:lstStyle/>
        <a:p>
          <a:endParaRPr lang="en-US"/>
        </a:p>
      </dgm:t>
    </dgm:pt>
    <dgm:pt modelId="{74FFF5CE-1122-490A-9E77-FF8682ED5800}" type="pres">
      <dgm:prSet presAssocID="{CB1D1327-2124-476D-A7D2-F64BEA3EDBAD}" presName="textNode" presStyleLbl="bgShp" presStyleIdx="1" presStyleCnt="3"/>
      <dgm:spPr/>
      <dgm:t>
        <a:bodyPr/>
        <a:lstStyle/>
        <a:p>
          <a:endParaRPr lang="en-US"/>
        </a:p>
      </dgm:t>
    </dgm:pt>
    <dgm:pt modelId="{D30EC780-3306-4790-BC37-2C776F996DB8}" type="pres">
      <dgm:prSet presAssocID="{CB1D1327-2124-476D-A7D2-F64BEA3EDBAD}" presName="compChildNode" presStyleCnt="0"/>
      <dgm:spPr/>
    </dgm:pt>
    <dgm:pt modelId="{AAC27686-D055-44A3-8D02-27FCB79DE971}" type="pres">
      <dgm:prSet presAssocID="{CB1D1327-2124-476D-A7D2-F64BEA3EDBAD}" presName="theInnerList" presStyleCnt="0"/>
      <dgm:spPr/>
    </dgm:pt>
    <dgm:pt modelId="{11ECDCA0-A263-4BD8-BDD2-C7E7732DA0EA}" type="pres">
      <dgm:prSet presAssocID="{292923DA-B1AD-4728-B331-96947B68584F}" presName="childNode" presStyleLbl="node1" presStyleIdx="2" presStyleCnt="6" custScaleX="118435">
        <dgm:presLayoutVars>
          <dgm:bulletEnabled val="1"/>
        </dgm:presLayoutVars>
      </dgm:prSet>
      <dgm:spPr/>
      <dgm:t>
        <a:bodyPr/>
        <a:lstStyle/>
        <a:p>
          <a:endParaRPr lang="en-US"/>
        </a:p>
      </dgm:t>
    </dgm:pt>
    <dgm:pt modelId="{6F1B3D82-E39A-4E3A-BC1D-29FE33373418}" type="pres">
      <dgm:prSet presAssocID="{292923DA-B1AD-4728-B331-96947B68584F}" presName="aSpace2" presStyleCnt="0"/>
      <dgm:spPr/>
    </dgm:pt>
    <dgm:pt modelId="{0D72ABB5-22B8-422C-8BAD-686C77E8E03B}" type="pres">
      <dgm:prSet presAssocID="{E15C560B-9D40-405A-86AF-D95A93C2D8EF}" presName="childNode" presStyleLbl="node1" presStyleIdx="3" presStyleCnt="6" custScaleX="121340">
        <dgm:presLayoutVars>
          <dgm:bulletEnabled val="1"/>
        </dgm:presLayoutVars>
      </dgm:prSet>
      <dgm:spPr/>
      <dgm:t>
        <a:bodyPr/>
        <a:lstStyle/>
        <a:p>
          <a:endParaRPr lang="en-US"/>
        </a:p>
      </dgm:t>
    </dgm:pt>
    <dgm:pt modelId="{97A9D403-D7F3-4633-889C-D57BDE082ADE}" type="pres">
      <dgm:prSet presAssocID="{CB1D1327-2124-476D-A7D2-F64BEA3EDBAD}" presName="aSpace" presStyleCnt="0"/>
      <dgm:spPr/>
    </dgm:pt>
    <dgm:pt modelId="{B26EAE70-7149-4B69-AD6E-7B37AECA5094}" type="pres">
      <dgm:prSet presAssocID="{06F0CC1A-8E23-4EAE-BEE5-D29B452333E0}" presName="compNode" presStyleCnt="0"/>
      <dgm:spPr/>
    </dgm:pt>
    <dgm:pt modelId="{5738F299-9121-41D0-B2AB-D2EDC996B295}" type="pres">
      <dgm:prSet presAssocID="{06F0CC1A-8E23-4EAE-BEE5-D29B452333E0}" presName="aNode" presStyleLbl="bgShp" presStyleIdx="2" presStyleCnt="3"/>
      <dgm:spPr/>
      <dgm:t>
        <a:bodyPr/>
        <a:lstStyle/>
        <a:p>
          <a:endParaRPr lang="en-US"/>
        </a:p>
      </dgm:t>
    </dgm:pt>
    <dgm:pt modelId="{CB789C28-1AF5-4E56-ACCD-5FF5729D443F}" type="pres">
      <dgm:prSet presAssocID="{06F0CC1A-8E23-4EAE-BEE5-D29B452333E0}" presName="textNode" presStyleLbl="bgShp" presStyleIdx="2" presStyleCnt="3"/>
      <dgm:spPr/>
      <dgm:t>
        <a:bodyPr/>
        <a:lstStyle/>
        <a:p>
          <a:endParaRPr lang="en-US"/>
        </a:p>
      </dgm:t>
    </dgm:pt>
    <dgm:pt modelId="{1E504152-2E12-43BF-89E0-956DD7C51EFC}" type="pres">
      <dgm:prSet presAssocID="{06F0CC1A-8E23-4EAE-BEE5-D29B452333E0}" presName="compChildNode" presStyleCnt="0"/>
      <dgm:spPr/>
    </dgm:pt>
    <dgm:pt modelId="{1EF796FE-8F7E-42D4-82D9-49A4392F7775}" type="pres">
      <dgm:prSet presAssocID="{06F0CC1A-8E23-4EAE-BEE5-D29B452333E0}" presName="theInnerList" presStyleCnt="0"/>
      <dgm:spPr/>
    </dgm:pt>
    <dgm:pt modelId="{21230958-7690-43AB-960E-64095AA3E57D}" type="pres">
      <dgm:prSet presAssocID="{4276093B-EF6D-47F9-894A-62BEDF277101}" presName="childNode" presStyleLbl="node1" presStyleIdx="4" presStyleCnt="6" custScaleX="120448">
        <dgm:presLayoutVars>
          <dgm:bulletEnabled val="1"/>
        </dgm:presLayoutVars>
      </dgm:prSet>
      <dgm:spPr/>
      <dgm:t>
        <a:bodyPr/>
        <a:lstStyle/>
        <a:p>
          <a:endParaRPr lang="en-US"/>
        </a:p>
      </dgm:t>
    </dgm:pt>
    <dgm:pt modelId="{5C76B95A-A63C-4E56-9C11-6A66830A37C4}" type="pres">
      <dgm:prSet presAssocID="{4276093B-EF6D-47F9-894A-62BEDF277101}" presName="aSpace2" presStyleCnt="0"/>
      <dgm:spPr/>
    </dgm:pt>
    <dgm:pt modelId="{8FC807E5-229A-4865-9007-E72ADE0E833E}" type="pres">
      <dgm:prSet presAssocID="{CA5EC1C9-84D2-4EE4-9525-0F4D9C0C5797}" presName="childNode" presStyleLbl="node1" presStyleIdx="5" presStyleCnt="6" custScaleX="125289">
        <dgm:presLayoutVars>
          <dgm:bulletEnabled val="1"/>
        </dgm:presLayoutVars>
      </dgm:prSet>
      <dgm:spPr/>
      <dgm:t>
        <a:bodyPr/>
        <a:lstStyle/>
        <a:p>
          <a:endParaRPr lang="en-US"/>
        </a:p>
      </dgm:t>
    </dgm:pt>
  </dgm:ptLst>
  <dgm:cxnLst>
    <dgm:cxn modelId="{2238341A-1223-4D7F-B1C8-7735456E6103}" srcId="{45EA2419-AC3D-4056-927E-96AC01C2D2B5}" destId="{B07E1B30-1864-46F0-BBCA-C37C8561774A}" srcOrd="0" destOrd="0" parTransId="{E27A3ED2-E027-46EB-B39E-EE82C3F279BB}" sibTransId="{9DF71EE1-2857-4FCC-8AA6-F7167221DFD8}"/>
    <dgm:cxn modelId="{BB08EE80-9167-4F01-9E1E-EB1BE83F48FA}" type="presOf" srcId="{4D39DF3C-2C9A-4C11-9004-76ADA6D45392}" destId="{EA9202E9-1356-48E2-91C0-157A33F8F2B2}" srcOrd="0" destOrd="0" presId="urn:microsoft.com/office/officeart/2005/8/layout/lProcess2"/>
    <dgm:cxn modelId="{24435797-D1E3-43ED-B53E-BA4E93D2CF14}" type="presOf" srcId="{45EA2419-AC3D-4056-927E-96AC01C2D2B5}" destId="{259F3D8A-FD01-4273-AA93-C77F8DE2A518}" srcOrd="1" destOrd="0" presId="urn:microsoft.com/office/officeart/2005/8/layout/lProcess2"/>
    <dgm:cxn modelId="{8D63A348-BFF5-4513-A027-5B6AC0BBCE93}" type="presOf" srcId="{CB1D1327-2124-476D-A7D2-F64BEA3EDBAD}" destId="{91AA88C1-C816-4864-8D11-8743E879DB3B}" srcOrd="0" destOrd="0" presId="urn:microsoft.com/office/officeart/2005/8/layout/lProcess2"/>
    <dgm:cxn modelId="{3252C523-72E6-47D1-9783-D402F68D1964}" type="presOf" srcId="{B07E1B30-1864-46F0-BBCA-C37C8561774A}" destId="{B8387457-269F-47ED-8D52-DF85F18E8279}" srcOrd="0" destOrd="0" presId="urn:microsoft.com/office/officeart/2005/8/layout/lProcess2"/>
    <dgm:cxn modelId="{68E1EDE6-9768-4EF6-885F-682E06C9B5C8}" type="presOf" srcId="{CA5EC1C9-84D2-4EE4-9525-0F4D9C0C5797}" destId="{8FC807E5-229A-4865-9007-E72ADE0E833E}" srcOrd="0" destOrd="0" presId="urn:microsoft.com/office/officeart/2005/8/layout/lProcess2"/>
    <dgm:cxn modelId="{8165F59F-7BCC-4DA3-9F35-6A621559FDC9}" type="presOf" srcId="{06F0CC1A-8E23-4EAE-BEE5-D29B452333E0}" destId="{5738F299-9121-41D0-B2AB-D2EDC996B295}" srcOrd="0" destOrd="0" presId="urn:microsoft.com/office/officeart/2005/8/layout/lProcess2"/>
    <dgm:cxn modelId="{4CA3406F-E6AD-41E6-8BDE-985A147C9921}" type="presOf" srcId="{147B59BA-94AC-4B2E-B908-A186C97F54A7}" destId="{37C4F2CD-1C90-466D-B04C-F2F7D47E1884}" srcOrd="0" destOrd="0" presId="urn:microsoft.com/office/officeart/2005/8/layout/lProcess2"/>
    <dgm:cxn modelId="{1842A42E-00DE-467A-8583-599C67DE63E1}" srcId="{06F0CC1A-8E23-4EAE-BEE5-D29B452333E0}" destId="{4276093B-EF6D-47F9-894A-62BEDF277101}" srcOrd="0" destOrd="0" parTransId="{D502FB38-313D-4571-810B-A0F0C76EA4C7}" sibTransId="{71D402F2-BB89-4FB1-BFC7-91FB01CEB205}"/>
    <dgm:cxn modelId="{7AD84275-742B-4369-993D-AF7059C96AD0}" srcId="{CB1D1327-2124-476D-A7D2-F64BEA3EDBAD}" destId="{E15C560B-9D40-405A-86AF-D95A93C2D8EF}" srcOrd="1" destOrd="0" parTransId="{A627B8EF-2957-4442-97B7-DA7922A471F2}" sibTransId="{7E188285-E0CE-4196-B651-B4EA316BB054}"/>
    <dgm:cxn modelId="{992AFFE4-1324-4872-A55A-F65459BC4E8A}" srcId="{4D39DF3C-2C9A-4C11-9004-76ADA6D45392}" destId="{06F0CC1A-8E23-4EAE-BEE5-D29B452333E0}" srcOrd="2" destOrd="0" parTransId="{FA851757-0DA9-4AC1-B27F-9E14169925CE}" sibTransId="{24120AE2-DE7C-4CAA-86F7-96A9A5EAB9D7}"/>
    <dgm:cxn modelId="{DA92D12B-CEF6-44E6-A67A-F17FEE01C774}" type="presOf" srcId="{4276093B-EF6D-47F9-894A-62BEDF277101}" destId="{21230958-7690-43AB-960E-64095AA3E57D}" srcOrd="0" destOrd="0" presId="urn:microsoft.com/office/officeart/2005/8/layout/lProcess2"/>
    <dgm:cxn modelId="{48BEF365-BB45-4E5E-BD5D-D5732CB84982}" type="presOf" srcId="{CB1D1327-2124-476D-A7D2-F64BEA3EDBAD}" destId="{74FFF5CE-1122-490A-9E77-FF8682ED5800}" srcOrd="1" destOrd="0" presId="urn:microsoft.com/office/officeart/2005/8/layout/lProcess2"/>
    <dgm:cxn modelId="{0DC76E41-EE90-45DD-9AE2-9C8DF3ED5391}" type="presOf" srcId="{E15C560B-9D40-405A-86AF-D95A93C2D8EF}" destId="{0D72ABB5-22B8-422C-8BAD-686C77E8E03B}" srcOrd="0" destOrd="0" presId="urn:microsoft.com/office/officeart/2005/8/layout/lProcess2"/>
    <dgm:cxn modelId="{E8B740B6-1881-4DBE-AC18-39F1237CB8B1}" srcId="{CB1D1327-2124-476D-A7D2-F64BEA3EDBAD}" destId="{292923DA-B1AD-4728-B331-96947B68584F}" srcOrd="0" destOrd="0" parTransId="{FC630644-FA23-409F-A0CF-C0C7359DA380}" sibTransId="{36D0BEBB-C0D1-4F35-AF06-9457BFD6EF90}"/>
    <dgm:cxn modelId="{283564DE-EE42-49B7-A055-70A9C9C12E46}" type="presOf" srcId="{06F0CC1A-8E23-4EAE-BEE5-D29B452333E0}" destId="{CB789C28-1AF5-4E56-ACCD-5FF5729D443F}" srcOrd="1" destOrd="0" presId="urn:microsoft.com/office/officeart/2005/8/layout/lProcess2"/>
    <dgm:cxn modelId="{0CA993C1-E7A8-4CBE-8621-190A0AE442B0}" type="presOf" srcId="{292923DA-B1AD-4728-B331-96947B68584F}" destId="{11ECDCA0-A263-4BD8-BDD2-C7E7732DA0EA}" srcOrd="0" destOrd="0" presId="urn:microsoft.com/office/officeart/2005/8/layout/lProcess2"/>
    <dgm:cxn modelId="{5CEFE4A8-1AE8-4771-97EB-D22204307DE2}" srcId="{4D39DF3C-2C9A-4C11-9004-76ADA6D45392}" destId="{45EA2419-AC3D-4056-927E-96AC01C2D2B5}" srcOrd="0" destOrd="0" parTransId="{3ACBA3FF-B7B4-4411-AC2A-D284BB3B2DBF}" sibTransId="{31B8E787-0D5C-4D64-B101-8C86F07C42F5}"/>
    <dgm:cxn modelId="{400BE132-4912-475F-97C1-53514181AD90}" srcId="{4D39DF3C-2C9A-4C11-9004-76ADA6D45392}" destId="{CB1D1327-2124-476D-A7D2-F64BEA3EDBAD}" srcOrd="1" destOrd="0" parTransId="{09AD81F2-6AB3-4992-9B56-E0A35A70EC32}" sibTransId="{523C4274-4750-4D87-880E-09826494EDB9}"/>
    <dgm:cxn modelId="{9C66E5EC-9414-44DD-8597-FD44FC783001}" type="presOf" srcId="{45EA2419-AC3D-4056-927E-96AC01C2D2B5}" destId="{BF6E168C-1D62-4448-B35E-563FC78F8709}" srcOrd="0" destOrd="0" presId="urn:microsoft.com/office/officeart/2005/8/layout/lProcess2"/>
    <dgm:cxn modelId="{7CE18450-EA99-4E9A-B55C-60A4EC99A310}" srcId="{45EA2419-AC3D-4056-927E-96AC01C2D2B5}" destId="{147B59BA-94AC-4B2E-B908-A186C97F54A7}" srcOrd="1" destOrd="0" parTransId="{87FB7B45-B05B-44B6-A1B2-8DFCFF90AE94}" sibTransId="{0F743661-B201-4762-AC20-D57BBDA880B1}"/>
    <dgm:cxn modelId="{2B587DEC-8230-4964-B313-1E8211024F54}" srcId="{06F0CC1A-8E23-4EAE-BEE5-D29B452333E0}" destId="{CA5EC1C9-84D2-4EE4-9525-0F4D9C0C5797}" srcOrd="1" destOrd="0" parTransId="{0CDD3A72-3EA2-4C6E-9F98-795B2DBF39A1}" sibTransId="{073AED32-9FCF-4341-B3A2-C735420E6406}"/>
    <dgm:cxn modelId="{B3FBDB2A-3A2E-47D1-B123-A576317568FA}" type="presParOf" srcId="{EA9202E9-1356-48E2-91C0-157A33F8F2B2}" destId="{D3423332-3849-4ACF-9F77-9A9ABDB27D12}" srcOrd="0" destOrd="0" presId="urn:microsoft.com/office/officeart/2005/8/layout/lProcess2"/>
    <dgm:cxn modelId="{8D14E979-6195-49D7-952E-257ACC07F203}" type="presParOf" srcId="{D3423332-3849-4ACF-9F77-9A9ABDB27D12}" destId="{BF6E168C-1D62-4448-B35E-563FC78F8709}" srcOrd="0" destOrd="0" presId="urn:microsoft.com/office/officeart/2005/8/layout/lProcess2"/>
    <dgm:cxn modelId="{6FE4ACF5-7148-4002-B2F4-516113924D80}" type="presParOf" srcId="{D3423332-3849-4ACF-9F77-9A9ABDB27D12}" destId="{259F3D8A-FD01-4273-AA93-C77F8DE2A518}" srcOrd="1" destOrd="0" presId="urn:microsoft.com/office/officeart/2005/8/layout/lProcess2"/>
    <dgm:cxn modelId="{D5AB8E1A-3CFA-4663-AC5A-B88A48ADBECD}" type="presParOf" srcId="{D3423332-3849-4ACF-9F77-9A9ABDB27D12}" destId="{05A55FC7-F7AC-458B-9086-BF05A9B8BADD}" srcOrd="2" destOrd="0" presId="urn:microsoft.com/office/officeart/2005/8/layout/lProcess2"/>
    <dgm:cxn modelId="{69FB8774-BC38-4CD4-AB13-7DA2C1AD1375}" type="presParOf" srcId="{05A55FC7-F7AC-458B-9086-BF05A9B8BADD}" destId="{B8947EDE-BFA6-4A7D-8D59-70B37D5E5FD3}" srcOrd="0" destOrd="0" presId="urn:microsoft.com/office/officeart/2005/8/layout/lProcess2"/>
    <dgm:cxn modelId="{D3966F3F-79E9-4B9F-AB21-3EB676647D53}" type="presParOf" srcId="{B8947EDE-BFA6-4A7D-8D59-70B37D5E5FD3}" destId="{B8387457-269F-47ED-8D52-DF85F18E8279}" srcOrd="0" destOrd="0" presId="urn:microsoft.com/office/officeart/2005/8/layout/lProcess2"/>
    <dgm:cxn modelId="{5690561F-3586-4857-9810-9496AFD640E3}" type="presParOf" srcId="{B8947EDE-BFA6-4A7D-8D59-70B37D5E5FD3}" destId="{AB058E95-529B-4FF7-8F65-78B95B46AE54}" srcOrd="1" destOrd="0" presId="urn:microsoft.com/office/officeart/2005/8/layout/lProcess2"/>
    <dgm:cxn modelId="{51AD73F4-28AA-4516-BD3F-3B533B954623}" type="presParOf" srcId="{B8947EDE-BFA6-4A7D-8D59-70B37D5E5FD3}" destId="{37C4F2CD-1C90-466D-B04C-F2F7D47E1884}" srcOrd="2" destOrd="0" presId="urn:microsoft.com/office/officeart/2005/8/layout/lProcess2"/>
    <dgm:cxn modelId="{8F3D859B-CB86-4CEB-9E09-9782498C39ED}" type="presParOf" srcId="{EA9202E9-1356-48E2-91C0-157A33F8F2B2}" destId="{0188C08D-E6F8-46C3-8DC3-50DC1CF25E48}" srcOrd="1" destOrd="0" presId="urn:microsoft.com/office/officeart/2005/8/layout/lProcess2"/>
    <dgm:cxn modelId="{26B0CF40-8FC0-4453-A942-75D17F319672}" type="presParOf" srcId="{EA9202E9-1356-48E2-91C0-157A33F8F2B2}" destId="{C0B412BF-0E89-40CC-8962-9AFCAC79DE12}" srcOrd="2" destOrd="0" presId="urn:microsoft.com/office/officeart/2005/8/layout/lProcess2"/>
    <dgm:cxn modelId="{C1A9E091-2EFD-47E0-AF5D-56E4DF94CA3E}" type="presParOf" srcId="{C0B412BF-0E89-40CC-8962-9AFCAC79DE12}" destId="{91AA88C1-C816-4864-8D11-8743E879DB3B}" srcOrd="0" destOrd="0" presId="urn:microsoft.com/office/officeart/2005/8/layout/lProcess2"/>
    <dgm:cxn modelId="{A972CF95-C3A0-4228-B71B-AB93B3C9371B}" type="presParOf" srcId="{C0B412BF-0E89-40CC-8962-9AFCAC79DE12}" destId="{74FFF5CE-1122-490A-9E77-FF8682ED5800}" srcOrd="1" destOrd="0" presId="urn:microsoft.com/office/officeart/2005/8/layout/lProcess2"/>
    <dgm:cxn modelId="{725EEEC8-2A1F-4CA8-9977-87A52BFFA5D4}" type="presParOf" srcId="{C0B412BF-0E89-40CC-8962-9AFCAC79DE12}" destId="{D30EC780-3306-4790-BC37-2C776F996DB8}" srcOrd="2" destOrd="0" presId="urn:microsoft.com/office/officeart/2005/8/layout/lProcess2"/>
    <dgm:cxn modelId="{8EC4F4E7-E0D0-4DC3-A7FF-548451383A38}" type="presParOf" srcId="{D30EC780-3306-4790-BC37-2C776F996DB8}" destId="{AAC27686-D055-44A3-8D02-27FCB79DE971}" srcOrd="0" destOrd="0" presId="urn:microsoft.com/office/officeart/2005/8/layout/lProcess2"/>
    <dgm:cxn modelId="{3EBFEEF0-E6B2-48D1-935A-D564E66D354A}" type="presParOf" srcId="{AAC27686-D055-44A3-8D02-27FCB79DE971}" destId="{11ECDCA0-A263-4BD8-BDD2-C7E7732DA0EA}" srcOrd="0" destOrd="0" presId="urn:microsoft.com/office/officeart/2005/8/layout/lProcess2"/>
    <dgm:cxn modelId="{ED413132-B4A6-4CAB-88B3-0B4992866487}" type="presParOf" srcId="{AAC27686-D055-44A3-8D02-27FCB79DE971}" destId="{6F1B3D82-E39A-4E3A-BC1D-29FE33373418}" srcOrd="1" destOrd="0" presId="urn:microsoft.com/office/officeart/2005/8/layout/lProcess2"/>
    <dgm:cxn modelId="{858BC39C-24F0-4430-9606-3D8F281212BC}" type="presParOf" srcId="{AAC27686-D055-44A3-8D02-27FCB79DE971}" destId="{0D72ABB5-22B8-422C-8BAD-686C77E8E03B}" srcOrd="2" destOrd="0" presId="urn:microsoft.com/office/officeart/2005/8/layout/lProcess2"/>
    <dgm:cxn modelId="{EEC7C420-DE08-4D5E-A116-B382B3095013}" type="presParOf" srcId="{EA9202E9-1356-48E2-91C0-157A33F8F2B2}" destId="{97A9D403-D7F3-4633-889C-D57BDE082ADE}" srcOrd="3" destOrd="0" presId="urn:microsoft.com/office/officeart/2005/8/layout/lProcess2"/>
    <dgm:cxn modelId="{2593E0FE-48C7-4F05-B9C6-D4D0F30F0366}" type="presParOf" srcId="{EA9202E9-1356-48E2-91C0-157A33F8F2B2}" destId="{B26EAE70-7149-4B69-AD6E-7B37AECA5094}" srcOrd="4" destOrd="0" presId="urn:microsoft.com/office/officeart/2005/8/layout/lProcess2"/>
    <dgm:cxn modelId="{056EB0A2-25E9-4972-AAB6-43D1EC74A761}" type="presParOf" srcId="{B26EAE70-7149-4B69-AD6E-7B37AECA5094}" destId="{5738F299-9121-41D0-B2AB-D2EDC996B295}" srcOrd="0" destOrd="0" presId="urn:microsoft.com/office/officeart/2005/8/layout/lProcess2"/>
    <dgm:cxn modelId="{A8EF2E03-061D-454D-A456-A870C95996FC}" type="presParOf" srcId="{B26EAE70-7149-4B69-AD6E-7B37AECA5094}" destId="{CB789C28-1AF5-4E56-ACCD-5FF5729D443F}" srcOrd="1" destOrd="0" presId="urn:microsoft.com/office/officeart/2005/8/layout/lProcess2"/>
    <dgm:cxn modelId="{C0719BBA-3FC4-4D5A-860B-503BD377CA50}" type="presParOf" srcId="{B26EAE70-7149-4B69-AD6E-7B37AECA5094}" destId="{1E504152-2E12-43BF-89E0-956DD7C51EFC}" srcOrd="2" destOrd="0" presId="urn:microsoft.com/office/officeart/2005/8/layout/lProcess2"/>
    <dgm:cxn modelId="{A6ACACEE-091D-4FE2-839E-B655A9A315AD}" type="presParOf" srcId="{1E504152-2E12-43BF-89E0-956DD7C51EFC}" destId="{1EF796FE-8F7E-42D4-82D9-49A4392F7775}" srcOrd="0" destOrd="0" presId="urn:microsoft.com/office/officeart/2005/8/layout/lProcess2"/>
    <dgm:cxn modelId="{8B71EB30-836F-4491-BBEA-19FF89CA550C}" type="presParOf" srcId="{1EF796FE-8F7E-42D4-82D9-49A4392F7775}" destId="{21230958-7690-43AB-960E-64095AA3E57D}" srcOrd="0" destOrd="0" presId="urn:microsoft.com/office/officeart/2005/8/layout/lProcess2"/>
    <dgm:cxn modelId="{408C9172-5C50-4A93-941D-AE1ECEBAE469}" type="presParOf" srcId="{1EF796FE-8F7E-42D4-82D9-49A4392F7775}" destId="{5C76B95A-A63C-4E56-9C11-6A66830A37C4}" srcOrd="1" destOrd="0" presId="urn:microsoft.com/office/officeart/2005/8/layout/lProcess2"/>
    <dgm:cxn modelId="{1A7FA2BD-9412-49D4-8AF8-E74CD761E889}" type="presParOf" srcId="{1EF796FE-8F7E-42D4-82D9-49A4392F7775}" destId="{8FC807E5-229A-4865-9007-E72ADE0E833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5D875D-B6D5-4EA9-AB69-339D1C2907D0}"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n-US"/>
        </a:p>
      </dgm:t>
    </dgm:pt>
    <dgm:pt modelId="{169D3A55-2F4C-4130-BE51-11FF504CDB7D}">
      <dgm:prSet phldrT="[Text]" custT="1"/>
      <dgm:spPr/>
      <dgm:t>
        <a:bodyPr/>
        <a:lstStyle/>
        <a:p>
          <a:pPr algn="ctr"/>
          <a:r>
            <a:rPr lang="en-US" sz="3500" dirty="0" smtClean="0">
              <a:solidFill>
                <a:srgbClr val="0070C0"/>
              </a:solidFill>
              <a:latin typeface="Times New Roman" panose="02020603050405020304" pitchFamily="18" charset="0"/>
              <a:cs typeface="Times New Roman" panose="02020603050405020304" pitchFamily="18" charset="0"/>
            </a:rPr>
            <a:t>Đ</a:t>
          </a:r>
          <a:r>
            <a:rPr lang="vi-VN" sz="3500" dirty="0" smtClean="0">
              <a:solidFill>
                <a:srgbClr val="0070C0"/>
              </a:solidFill>
              <a:latin typeface="Times New Roman" panose="02020603050405020304" pitchFamily="18" charset="0"/>
              <a:cs typeface="Times New Roman" panose="02020603050405020304" pitchFamily="18" charset="0"/>
            </a:rPr>
            <a:t>ơn vị bầu cử chỉ có một khu vực bỏ phiếu </a:t>
          </a:r>
          <a:endParaRPr lang="en-US" sz="3500" dirty="0">
            <a:solidFill>
              <a:srgbClr val="0070C0"/>
            </a:solidFill>
            <a:latin typeface="Times New Roman" panose="02020603050405020304" pitchFamily="18" charset="0"/>
            <a:cs typeface="Times New Roman" panose="02020603050405020304" pitchFamily="18" charset="0"/>
          </a:endParaRPr>
        </a:p>
      </dgm:t>
    </dgm:pt>
    <dgm:pt modelId="{97E7DA9C-E61B-47A1-8561-E4B79903681F}" type="parTrans" cxnId="{3D39F5C7-1F20-4C27-BF06-F94D1FB440CB}">
      <dgm:prSet/>
      <dgm:spPr/>
      <dgm:t>
        <a:bodyPr/>
        <a:lstStyle/>
        <a:p>
          <a:endParaRPr lang="en-US"/>
        </a:p>
      </dgm:t>
    </dgm:pt>
    <dgm:pt modelId="{A37895BF-05DC-4C0F-AC67-684453DE9D64}" type="sibTrans" cxnId="{3D39F5C7-1F20-4C27-BF06-F94D1FB440CB}">
      <dgm:prSet/>
      <dgm:spPr/>
      <dgm:t>
        <a:bodyPr/>
        <a:lstStyle/>
        <a:p>
          <a:endParaRPr lang="en-US"/>
        </a:p>
      </dgm:t>
    </dgm:pt>
    <dgm:pt modelId="{5060B330-F5A2-4986-B091-BF38FA14A3F7}">
      <dgm:prSet phldrT="[Text]"/>
      <dgm:spPr/>
      <dgm:t>
        <a:bodyPr/>
        <a:lstStyle/>
        <a:p>
          <a:pPr algn="just"/>
          <a:r>
            <a:rPr lang="en-US" i="1" dirty="0" smtClean="0">
              <a:solidFill>
                <a:srgbClr val="FF0000"/>
              </a:solidFill>
              <a:latin typeface="Times New Roman" panose="02020603050405020304" pitchFamily="18" charset="0"/>
              <a:cs typeface="Times New Roman" panose="02020603050405020304" pitchFamily="18" charset="0"/>
            </a:rPr>
            <a:t>👉 </a:t>
          </a:r>
          <a:r>
            <a:rPr lang="vi-VN" dirty="0" smtClean="0">
              <a:solidFill>
                <a:srgbClr val="0070C0"/>
              </a:solidFill>
              <a:latin typeface="Times New Roman" panose="02020603050405020304" pitchFamily="18" charset="0"/>
              <a:cs typeface="Times New Roman" panose="02020603050405020304" pitchFamily="18" charset="0"/>
            </a:rPr>
            <a:t>vẫn thành lập </a:t>
          </a:r>
          <a:r>
            <a:rPr lang="vi-VN" dirty="0" smtClean="0">
              <a:solidFill>
                <a:srgbClr val="0070C0"/>
              </a:solidFill>
              <a:latin typeface="Times New Roman" panose="02020603050405020304" pitchFamily="18" charset="0"/>
              <a:cs typeface="Times New Roman" panose="02020603050405020304" pitchFamily="18" charset="0"/>
            </a:rPr>
            <a:t>BBC và TBC </a:t>
          </a:r>
          <a:r>
            <a:rPr lang="vi-VN" dirty="0" smtClean="0">
              <a:solidFill>
                <a:srgbClr val="0070C0"/>
              </a:solidFill>
              <a:latin typeface="Times New Roman" panose="02020603050405020304" pitchFamily="18" charset="0"/>
              <a:cs typeface="Times New Roman" panose="02020603050405020304" pitchFamily="18" charset="0"/>
            </a:rPr>
            <a:t>riêng; thành viên </a:t>
          </a:r>
          <a:r>
            <a:rPr lang="vi-VN" dirty="0" smtClean="0">
              <a:solidFill>
                <a:srgbClr val="0070C0"/>
              </a:solidFill>
              <a:latin typeface="Times New Roman" panose="02020603050405020304" pitchFamily="18" charset="0"/>
              <a:cs typeface="Times New Roman" panose="02020603050405020304" pitchFamily="18" charset="0"/>
            </a:rPr>
            <a:t>BBC </a:t>
          </a:r>
          <a:r>
            <a:rPr lang="vi-VN" dirty="0" smtClean="0">
              <a:solidFill>
                <a:srgbClr val="0070C0"/>
              </a:solidFill>
              <a:latin typeface="Times New Roman" panose="02020603050405020304" pitchFamily="18" charset="0"/>
              <a:cs typeface="Times New Roman" panose="02020603050405020304" pitchFamily="18" charset="0"/>
            </a:rPr>
            <a:t>có thể </a:t>
          </a:r>
          <a:r>
            <a:rPr lang="en-US" dirty="0" err="1" smtClean="0">
              <a:solidFill>
                <a:srgbClr val="0070C0"/>
              </a:solidFill>
              <a:latin typeface="Times New Roman" panose="02020603050405020304" pitchFamily="18" charset="0"/>
              <a:cs typeface="Times New Roman" panose="02020603050405020304" pitchFamily="18" charset="0"/>
            </a:rPr>
            <a:t>tham</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gia</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làm</a:t>
          </a:r>
          <a:r>
            <a:rPr lang="en-US" dirty="0" smtClean="0">
              <a:solidFill>
                <a:srgbClr val="0070C0"/>
              </a:solidFill>
              <a:latin typeface="Times New Roman" panose="02020603050405020304" pitchFamily="18" charset="0"/>
              <a:cs typeface="Times New Roman" panose="02020603050405020304" pitchFamily="18" charset="0"/>
            </a:rPr>
            <a:t> </a:t>
          </a:r>
          <a:r>
            <a:rPr lang="vi-VN" dirty="0" smtClean="0">
              <a:solidFill>
                <a:srgbClr val="0070C0"/>
              </a:solidFill>
              <a:latin typeface="Times New Roman" panose="02020603050405020304" pitchFamily="18" charset="0"/>
              <a:cs typeface="Times New Roman" panose="02020603050405020304" pitchFamily="18" charset="0"/>
            </a:rPr>
            <a:t>thành viên </a:t>
          </a:r>
          <a:r>
            <a:rPr lang="vi-VN" dirty="0" smtClean="0">
              <a:solidFill>
                <a:srgbClr val="0070C0"/>
              </a:solidFill>
              <a:latin typeface="Times New Roman" panose="02020603050405020304" pitchFamily="18" charset="0"/>
              <a:cs typeface="Times New Roman" panose="02020603050405020304" pitchFamily="18" charset="0"/>
            </a:rPr>
            <a:t>TBC</a:t>
          </a:r>
          <a:endParaRPr lang="en-US" dirty="0">
            <a:solidFill>
              <a:srgbClr val="0070C0"/>
            </a:solidFill>
            <a:latin typeface="Times New Roman" panose="02020603050405020304" pitchFamily="18" charset="0"/>
            <a:cs typeface="Times New Roman" panose="02020603050405020304" pitchFamily="18" charset="0"/>
          </a:endParaRPr>
        </a:p>
      </dgm:t>
    </dgm:pt>
    <dgm:pt modelId="{58B696CD-A5CE-4E28-BCCA-1580A07954B5}" type="parTrans" cxnId="{4486F4AB-30F8-420E-BEC7-ADD927D7BD31}">
      <dgm:prSet/>
      <dgm:spPr/>
      <dgm:t>
        <a:bodyPr/>
        <a:lstStyle/>
        <a:p>
          <a:endParaRPr lang="en-US"/>
        </a:p>
      </dgm:t>
    </dgm:pt>
    <dgm:pt modelId="{C58859C6-45D0-4C74-9735-081A1CC83C4B}" type="sibTrans" cxnId="{4486F4AB-30F8-420E-BEC7-ADD927D7BD31}">
      <dgm:prSet/>
      <dgm:spPr/>
      <dgm:t>
        <a:bodyPr/>
        <a:lstStyle/>
        <a:p>
          <a:endParaRPr lang="en-US"/>
        </a:p>
      </dgm:t>
    </dgm:pt>
    <dgm:pt modelId="{8BEE9D1C-157A-4630-87A7-ADAD9ACE37DF}">
      <dgm:prSet phldrT="[Text]" custT="1"/>
      <dgm:spPr/>
      <dgm:t>
        <a:bodyPr/>
        <a:lstStyle/>
        <a:p>
          <a:pPr algn="just"/>
          <a:r>
            <a:rPr lang="en-US" sz="3000" dirty="0" err="1" smtClean="0">
              <a:solidFill>
                <a:srgbClr val="00B050"/>
              </a:solidFill>
              <a:latin typeface="Times New Roman" panose="02020603050405020304" pitchFamily="18" charset="0"/>
              <a:cs typeface="Times New Roman" panose="02020603050405020304" pitchFamily="18" charset="0"/>
            </a:rPr>
            <a:t>Đặc</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khu</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có</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dân</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số</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thường</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trú</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dưới</a:t>
          </a:r>
          <a:r>
            <a:rPr lang="en-US" sz="3000" dirty="0" smtClean="0">
              <a:solidFill>
                <a:srgbClr val="00B050"/>
              </a:solidFill>
              <a:latin typeface="Times New Roman" panose="02020603050405020304" pitchFamily="18" charset="0"/>
              <a:cs typeface="Times New Roman" panose="02020603050405020304" pitchFamily="18" charset="0"/>
            </a:rPr>
            <a:t> 1.000 </a:t>
          </a:r>
          <a:r>
            <a:rPr lang="en-US" sz="3000" dirty="0" err="1" smtClean="0">
              <a:solidFill>
                <a:srgbClr val="00B050"/>
              </a:solidFill>
              <a:latin typeface="Times New Roman" panose="02020603050405020304" pitchFamily="18" charset="0"/>
              <a:cs typeface="Times New Roman" panose="02020603050405020304" pitchFamily="18" charset="0"/>
            </a:rPr>
            <a:t>người</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mà</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không</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tổ</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chức</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cấp</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chính</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quyền</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địa</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phương</a:t>
          </a:r>
          <a:endParaRPr lang="en-US" sz="3000" dirty="0">
            <a:solidFill>
              <a:srgbClr val="00B050"/>
            </a:solidFill>
            <a:latin typeface="Times New Roman" panose="02020603050405020304" pitchFamily="18" charset="0"/>
            <a:cs typeface="Times New Roman" panose="02020603050405020304" pitchFamily="18" charset="0"/>
          </a:endParaRPr>
        </a:p>
      </dgm:t>
    </dgm:pt>
    <dgm:pt modelId="{F7D51486-1B53-4A8D-8A25-CFAE70ED1124}" type="parTrans" cxnId="{F87DCB48-EB90-41D3-8BB9-EA02937CA6E3}">
      <dgm:prSet/>
      <dgm:spPr/>
      <dgm:t>
        <a:bodyPr/>
        <a:lstStyle/>
        <a:p>
          <a:endParaRPr lang="en-US"/>
        </a:p>
      </dgm:t>
    </dgm:pt>
    <dgm:pt modelId="{9B4DF31D-F2D6-46C9-91F8-41635C6F0347}" type="sibTrans" cxnId="{F87DCB48-EB90-41D3-8BB9-EA02937CA6E3}">
      <dgm:prSet/>
      <dgm:spPr/>
      <dgm:t>
        <a:bodyPr/>
        <a:lstStyle/>
        <a:p>
          <a:endParaRPr lang="en-US"/>
        </a:p>
      </dgm:t>
    </dgm:pt>
    <dgm:pt modelId="{607B8EF8-CE1C-4ADB-83D3-6611BCB3A022}">
      <dgm:prSet phldrT="[Text]" custT="1"/>
      <dgm:spPr/>
      <dgm:t>
        <a:bodyPr/>
        <a:lstStyle/>
        <a:p>
          <a:pPr algn="just"/>
          <a:r>
            <a:rPr lang="en-US" sz="3000" i="1" dirty="0" smtClean="0">
              <a:solidFill>
                <a:srgbClr val="FF0000"/>
              </a:solidFill>
              <a:latin typeface="Times New Roman" panose="02020603050405020304" pitchFamily="18" charset="0"/>
              <a:cs typeface="Times New Roman" panose="02020603050405020304" pitchFamily="18" charset="0"/>
            </a:rPr>
            <a:t>👉</a:t>
          </a:r>
          <a:r>
            <a:rPr lang="en-US" sz="2300" i="1" dirty="0" smtClean="0">
              <a:solidFill>
                <a:srgbClr val="FF0000"/>
              </a:solidFill>
              <a:latin typeface="Times New Roman" panose="02020603050405020304" pitchFamily="18" charset="0"/>
              <a:cs typeface="Times New Roman" panose="02020603050405020304" pitchFamily="18" charset="0"/>
            </a:rPr>
            <a:t> </a:t>
          </a:r>
          <a:r>
            <a:rPr lang="vi-VN" sz="3000" dirty="0" smtClean="0">
              <a:solidFill>
                <a:srgbClr val="00B050"/>
              </a:solidFill>
              <a:latin typeface="Times New Roman" panose="02020603050405020304" pitchFamily="18" charset="0"/>
              <a:cs typeface="Times New Roman" panose="02020603050405020304" pitchFamily="18" charset="0"/>
            </a:rPr>
            <a:t>UBND</a:t>
          </a:r>
          <a:r>
            <a:rPr lang="vi-VN" sz="2300" i="1"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đặc</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khu</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thống</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nhất</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với</a:t>
          </a:r>
          <a:r>
            <a:rPr lang="en-US" sz="3000" dirty="0" smtClean="0">
              <a:solidFill>
                <a:srgbClr val="00B050"/>
              </a:solidFill>
              <a:latin typeface="Times New Roman" panose="02020603050405020304" pitchFamily="18" charset="0"/>
              <a:cs typeface="Times New Roman" panose="02020603050405020304" pitchFamily="18" charset="0"/>
            </a:rPr>
            <a:t> </a:t>
          </a:r>
          <a:r>
            <a:rPr lang="vi-VN" sz="3000" dirty="0" smtClean="0">
              <a:solidFill>
                <a:srgbClr val="00B050"/>
              </a:solidFill>
              <a:latin typeface="Times New Roman" panose="02020603050405020304" pitchFamily="18" charset="0"/>
              <a:cs typeface="Times New Roman" panose="02020603050405020304" pitchFamily="18" charset="0"/>
            </a:rPr>
            <a:t>BTT </a:t>
          </a:r>
          <a:r>
            <a:rPr lang="en-US" sz="3000" dirty="0" smtClean="0">
              <a:solidFill>
                <a:srgbClr val="00B050"/>
              </a:solidFill>
              <a:latin typeface="Times New Roman" panose="02020603050405020304" pitchFamily="18" charset="0"/>
              <a:cs typeface="Times New Roman" panose="02020603050405020304" pitchFamily="18" charset="0"/>
            </a:rPr>
            <a:t>UBMTTQVN </a:t>
          </a:r>
          <a:r>
            <a:rPr lang="en-US" sz="3000" dirty="0" err="1" smtClean="0">
              <a:solidFill>
                <a:srgbClr val="00B050"/>
              </a:solidFill>
              <a:latin typeface="Times New Roman" panose="02020603050405020304" pitchFamily="18" charset="0"/>
              <a:cs typeface="Times New Roman" panose="02020603050405020304" pitchFamily="18" charset="0"/>
            </a:rPr>
            <a:t>cùng</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cấp</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thành</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lập</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mỗi</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khu</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vực</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bỏ</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phiếu</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err="1" smtClean="0">
              <a:solidFill>
                <a:srgbClr val="00B050"/>
              </a:solidFill>
              <a:latin typeface="Times New Roman" panose="02020603050405020304" pitchFamily="18" charset="0"/>
              <a:cs typeface="Times New Roman" panose="02020603050405020304" pitchFamily="18" charset="0"/>
            </a:rPr>
            <a:t>một</a:t>
          </a:r>
          <a:r>
            <a:rPr lang="en-US" sz="3000" dirty="0" smtClean="0">
              <a:solidFill>
                <a:srgbClr val="00B050"/>
              </a:solidFill>
              <a:latin typeface="Times New Roman" panose="02020603050405020304" pitchFamily="18" charset="0"/>
              <a:cs typeface="Times New Roman" panose="02020603050405020304" pitchFamily="18" charset="0"/>
            </a:rPr>
            <a:t> </a:t>
          </a:r>
          <a:r>
            <a:rPr lang="en-US" sz="3000" dirty="0" smtClean="0">
              <a:solidFill>
                <a:srgbClr val="00B050"/>
              </a:solidFill>
              <a:latin typeface="Times New Roman" panose="02020603050405020304" pitchFamily="18" charset="0"/>
              <a:cs typeface="Times New Roman" panose="02020603050405020304" pitchFamily="18" charset="0"/>
            </a:rPr>
            <a:t>T</a:t>
          </a:r>
          <a:r>
            <a:rPr lang="vi-VN" sz="3000" dirty="0" smtClean="0">
              <a:solidFill>
                <a:srgbClr val="00B050"/>
              </a:solidFill>
              <a:latin typeface="Times New Roman" panose="02020603050405020304" pitchFamily="18" charset="0"/>
              <a:cs typeface="Times New Roman" panose="02020603050405020304" pitchFamily="18" charset="0"/>
            </a:rPr>
            <a:t>BC</a:t>
          </a:r>
          <a:r>
            <a:rPr lang="en-US" sz="3000" dirty="0" smtClean="0">
              <a:solidFill>
                <a:srgbClr val="00B050"/>
              </a:solidFill>
              <a:latin typeface="Times New Roman" panose="02020603050405020304" pitchFamily="18" charset="0"/>
              <a:cs typeface="Times New Roman" panose="02020603050405020304" pitchFamily="18" charset="0"/>
            </a:rPr>
            <a:t>. </a:t>
          </a:r>
          <a:endParaRPr lang="en-US" sz="3000" dirty="0">
            <a:solidFill>
              <a:srgbClr val="00B050"/>
            </a:solidFill>
            <a:latin typeface="Times New Roman" panose="02020603050405020304" pitchFamily="18" charset="0"/>
            <a:cs typeface="Times New Roman" panose="02020603050405020304" pitchFamily="18" charset="0"/>
          </a:endParaRPr>
        </a:p>
      </dgm:t>
    </dgm:pt>
    <dgm:pt modelId="{A416C2CE-E841-498A-A3FF-035A6944D3A6}" type="parTrans" cxnId="{DEA46EBE-2F50-4AEA-8D49-A785AC2A55BD}">
      <dgm:prSet/>
      <dgm:spPr/>
      <dgm:t>
        <a:bodyPr/>
        <a:lstStyle/>
        <a:p>
          <a:endParaRPr lang="en-US"/>
        </a:p>
      </dgm:t>
    </dgm:pt>
    <dgm:pt modelId="{0BF952A4-121A-4CD8-8B6A-6B6C4E33B586}" type="sibTrans" cxnId="{DEA46EBE-2F50-4AEA-8D49-A785AC2A55BD}">
      <dgm:prSet/>
      <dgm:spPr/>
      <dgm:t>
        <a:bodyPr/>
        <a:lstStyle/>
        <a:p>
          <a:endParaRPr lang="en-US"/>
        </a:p>
      </dgm:t>
    </dgm:pt>
    <dgm:pt modelId="{77949107-41DA-463D-97CE-B72DCE08EE23}">
      <dgm:prSet phldrT="[Text]" custT="1"/>
      <dgm:spPr/>
      <dgm:t>
        <a:bodyPr/>
        <a:lstStyle/>
        <a:p>
          <a:r>
            <a:rPr lang="en-US" sz="3500" dirty="0" smtClean="0">
              <a:solidFill>
                <a:srgbClr val="375517"/>
              </a:solidFill>
              <a:latin typeface="Times New Roman" panose="02020603050405020304" pitchFamily="18" charset="0"/>
              <a:cs typeface="Times New Roman" panose="02020603050405020304" pitchFamily="18" charset="0"/>
            </a:rPr>
            <a:t>K</a:t>
          </a:r>
          <a:r>
            <a:rPr lang="vi-VN" sz="3500" dirty="0" smtClean="0">
              <a:solidFill>
                <a:srgbClr val="375517"/>
              </a:solidFill>
              <a:latin typeface="Times New Roman" panose="02020603050405020304" pitchFamily="18" charset="0"/>
              <a:cs typeface="Times New Roman" panose="02020603050405020304" pitchFamily="18" charset="0"/>
            </a:rPr>
            <a:t>huyết thành viên tổ chức phụ trách bầu cử </a:t>
          </a:r>
          <a:endParaRPr lang="en-US" sz="3500" dirty="0">
            <a:solidFill>
              <a:srgbClr val="375517"/>
            </a:solidFill>
            <a:latin typeface="Times New Roman" panose="02020603050405020304" pitchFamily="18" charset="0"/>
            <a:cs typeface="Times New Roman" panose="02020603050405020304" pitchFamily="18" charset="0"/>
          </a:endParaRPr>
        </a:p>
      </dgm:t>
    </dgm:pt>
    <dgm:pt modelId="{87D92DCE-FB68-4934-A3D9-C87A44552B99}" type="parTrans" cxnId="{4E248A71-93F6-4C90-9F9D-3D0639C4940D}">
      <dgm:prSet/>
      <dgm:spPr/>
      <dgm:t>
        <a:bodyPr/>
        <a:lstStyle/>
        <a:p>
          <a:endParaRPr lang="en-US"/>
        </a:p>
      </dgm:t>
    </dgm:pt>
    <dgm:pt modelId="{63021279-7EA6-4DFA-91D8-D38711A787C4}" type="sibTrans" cxnId="{4E248A71-93F6-4C90-9F9D-3D0639C4940D}">
      <dgm:prSet/>
      <dgm:spPr/>
      <dgm:t>
        <a:bodyPr/>
        <a:lstStyle/>
        <a:p>
          <a:endParaRPr lang="en-US"/>
        </a:p>
      </dgm:t>
    </dgm:pt>
    <dgm:pt modelId="{566FBD04-EC36-4C1B-A670-BCFC58B20BF6}">
      <dgm:prSet phldrT="[Text]" custT="1"/>
      <dgm:spPr/>
      <dgm:t>
        <a:bodyPr/>
        <a:lstStyle/>
        <a:p>
          <a:pPr algn="just"/>
          <a:r>
            <a:rPr lang="en-US" sz="2500" i="1" dirty="0" smtClean="0">
              <a:solidFill>
                <a:srgbClr val="FF0000"/>
              </a:solidFill>
              <a:latin typeface="Times New Roman" panose="02020603050405020304" pitchFamily="18" charset="0"/>
              <a:cs typeface="Times New Roman" panose="02020603050405020304" pitchFamily="18" charset="0"/>
            </a:rPr>
            <a:t>👉 </a:t>
          </a:r>
          <a:r>
            <a:rPr lang="vi-VN" sz="2500" dirty="0" smtClean="0">
              <a:solidFill>
                <a:srgbClr val="375517"/>
              </a:solidFill>
              <a:latin typeface="Times New Roman" panose="02020603050405020304" pitchFamily="18" charset="0"/>
              <a:cs typeface="Times New Roman" panose="02020603050405020304" pitchFamily="18" charset="0"/>
            </a:rPr>
            <a:t>UBND </a:t>
          </a:r>
          <a:r>
            <a:rPr lang="en-US" sz="2500" dirty="0" err="1" smtClean="0">
              <a:solidFill>
                <a:srgbClr val="375517"/>
              </a:solidFill>
              <a:latin typeface="Times New Roman" panose="02020603050405020304" pitchFamily="18" charset="0"/>
              <a:cs typeface="Times New Roman" panose="02020603050405020304" pitchFamily="18" charset="0"/>
            </a:rPr>
            <a:t>các</a:t>
          </a:r>
          <a:r>
            <a:rPr lang="en-US" sz="2500" dirty="0" smtClean="0">
              <a:solidFill>
                <a:srgbClr val="375517"/>
              </a:solidFill>
              <a:latin typeface="Times New Roman" panose="02020603050405020304" pitchFamily="18" charset="0"/>
              <a:cs typeface="Times New Roman" panose="02020603050405020304" pitchFamily="18" charset="0"/>
            </a:rPr>
            <a:t> </a:t>
          </a:r>
          <a:r>
            <a:rPr lang="en-US" sz="2500" dirty="0" err="1" smtClean="0">
              <a:solidFill>
                <a:srgbClr val="375517"/>
              </a:solidFill>
              <a:latin typeface="Times New Roman" panose="02020603050405020304" pitchFamily="18" charset="0"/>
              <a:cs typeface="Times New Roman" panose="02020603050405020304" pitchFamily="18" charset="0"/>
            </a:rPr>
            <a:t>cấp</a:t>
          </a:r>
          <a:r>
            <a:rPr lang="en-US" sz="2500" dirty="0" smtClean="0">
              <a:solidFill>
                <a:srgbClr val="375517"/>
              </a:solidFill>
              <a:latin typeface="Times New Roman" panose="02020603050405020304" pitchFamily="18" charset="0"/>
              <a:cs typeface="Times New Roman" panose="02020603050405020304" pitchFamily="18" charset="0"/>
            </a:rPr>
            <a:t> </a:t>
          </a:r>
          <a:r>
            <a:rPr lang="vi-VN" sz="2500" dirty="0" smtClean="0">
              <a:solidFill>
                <a:srgbClr val="375517"/>
              </a:solidFill>
              <a:latin typeface="Times New Roman" panose="02020603050405020304" pitchFamily="18" charset="0"/>
              <a:cs typeface="Times New Roman" panose="02020603050405020304" pitchFamily="18" charset="0"/>
            </a:rPr>
            <a:t>thống nhất với </a:t>
          </a:r>
          <a:r>
            <a:rPr lang="vi-VN" sz="2500" dirty="0" smtClean="0">
              <a:solidFill>
                <a:srgbClr val="375517"/>
              </a:solidFill>
              <a:latin typeface="Times New Roman" panose="02020603050405020304" pitchFamily="18" charset="0"/>
              <a:cs typeface="Times New Roman" panose="02020603050405020304" pitchFamily="18" charset="0"/>
            </a:rPr>
            <a:t>TT </a:t>
          </a:r>
          <a:r>
            <a:rPr lang="en-US" sz="2500" dirty="0" smtClean="0">
              <a:solidFill>
                <a:srgbClr val="375517"/>
              </a:solidFill>
              <a:latin typeface="Times New Roman" panose="02020603050405020304" pitchFamily="18" charset="0"/>
              <a:cs typeface="Times New Roman" panose="02020603050405020304" pitchFamily="18" charset="0"/>
            </a:rPr>
            <a:t>HĐND </a:t>
          </a:r>
          <a:r>
            <a:rPr lang="vi-VN" sz="2500" dirty="0" smtClean="0">
              <a:solidFill>
                <a:srgbClr val="375517"/>
              </a:solidFill>
              <a:latin typeface="Times New Roman" panose="02020603050405020304" pitchFamily="18" charset="0"/>
              <a:cs typeface="Times New Roman" panose="02020603050405020304" pitchFamily="18" charset="0"/>
            </a:rPr>
            <a:t>và Ban </a:t>
          </a:r>
          <a:r>
            <a:rPr lang="vi-VN" sz="2500" dirty="0" smtClean="0">
              <a:solidFill>
                <a:srgbClr val="375517"/>
              </a:solidFill>
              <a:latin typeface="Times New Roman" panose="02020603050405020304" pitchFamily="18" charset="0"/>
              <a:cs typeface="Times New Roman" panose="02020603050405020304" pitchFamily="18" charset="0"/>
            </a:rPr>
            <a:t>TT </a:t>
          </a:r>
          <a:r>
            <a:rPr lang="en-US" sz="2500" dirty="0" smtClean="0">
              <a:solidFill>
                <a:srgbClr val="375517"/>
              </a:solidFill>
              <a:latin typeface="Times New Roman" panose="02020603050405020304" pitchFamily="18" charset="0"/>
              <a:cs typeface="Times New Roman" panose="02020603050405020304" pitchFamily="18" charset="0"/>
            </a:rPr>
            <a:t>UBMTTQVN </a:t>
          </a:r>
          <a:r>
            <a:rPr lang="vi-VN" sz="2500" dirty="0" smtClean="0">
              <a:solidFill>
                <a:srgbClr val="375517"/>
              </a:solidFill>
              <a:latin typeface="Times New Roman" panose="02020603050405020304" pitchFamily="18" charset="0"/>
              <a:cs typeface="Times New Roman" panose="02020603050405020304" pitchFamily="18" charset="0"/>
            </a:rPr>
            <a:t>cùng cấp thay đổi, bổ sung thành viên tổ chức phụ trách bầu cử ở cấp mình trước ngày bầu cử</a:t>
          </a:r>
          <a:endParaRPr lang="en-US" sz="2500" dirty="0">
            <a:solidFill>
              <a:srgbClr val="375517"/>
            </a:solidFill>
            <a:latin typeface="Times New Roman" panose="02020603050405020304" pitchFamily="18" charset="0"/>
            <a:cs typeface="Times New Roman" panose="02020603050405020304" pitchFamily="18" charset="0"/>
          </a:endParaRPr>
        </a:p>
      </dgm:t>
    </dgm:pt>
    <dgm:pt modelId="{696BBA0B-828D-4E0E-AA79-5D5210EA9FD1}" type="parTrans" cxnId="{CD4EC623-BC84-4229-95E7-FDC092F0BCFA}">
      <dgm:prSet/>
      <dgm:spPr/>
      <dgm:t>
        <a:bodyPr/>
        <a:lstStyle/>
        <a:p>
          <a:endParaRPr lang="en-US"/>
        </a:p>
      </dgm:t>
    </dgm:pt>
    <dgm:pt modelId="{3DA852FB-0ADB-4C3A-B4FE-1A5113AA5627}" type="sibTrans" cxnId="{CD4EC623-BC84-4229-95E7-FDC092F0BCFA}">
      <dgm:prSet/>
      <dgm:spPr/>
      <dgm:t>
        <a:bodyPr/>
        <a:lstStyle/>
        <a:p>
          <a:endParaRPr lang="en-US"/>
        </a:p>
      </dgm:t>
    </dgm:pt>
    <dgm:pt modelId="{0791E3D0-29DF-4705-A060-4D8862F61E3B}" type="pres">
      <dgm:prSet presAssocID="{B05D875D-B6D5-4EA9-AB69-339D1C2907D0}" presName="Name0" presStyleCnt="0">
        <dgm:presLayoutVars>
          <dgm:chMax val="7"/>
          <dgm:dir/>
          <dgm:animLvl val="lvl"/>
          <dgm:resizeHandles val="exact"/>
        </dgm:presLayoutVars>
      </dgm:prSet>
      <dgm:spPr/>
      <dgm:t>
        <a:bodyPr/>
        <a:lstStyle/>
        <a:p>
          <a:endParaRPr lang="en-US"/>
        </a:p>
      </dgm:t>
    </dgm:pt>
    <dgm:pt modelId="{EFB34A78-6AD8-43C4-A4CB-FB9C6D1EA1DB}" type="pres">
      <dgm:prSet presAssocID="{169D3A55-2F4C-4130-BE51-11FF504CDB7D}" presName="circle1" presStyleLbl="node1" presStyleIdx="0" presStyleCnt="3"/>
      <dgm:spPr/>
    </dgm:pt>
    <dgm:pt modelId="{25E78B66-85EB-4697-A7C1-7297B88907FB}" type="pres">
      <dgm:prSet presAssocID="{169D3A55-2F4C-4130-BE51-11FF504CDB7D}" presName="space" presStyleCnt="0"/>
      <dgm:spPr/>
    </dgm:pt>
    <dgm:pt modelId="{BCEA374B-4C7C-495F-8220-395D41F70E03}" type="pres">
      <dgm:prSet presAssocID="{169D3A55-2F4C-4130-BE51-11FF504CDB7D}" presName="rect1" presStyleLbl="alignAcc1" presStyleIdx="0" presStyleCnt="3"/>
      <dgm:spPr/>
      <dgm:t>
        <a:bodyPr/>
        <a:lstStyle/>
        <a:p>
          <a:endParaRPr lang="en-US"/>
        </a:p>
      </dgm:t>
    </dgm:pt>
    <dgm:pt modelId="{45D72B18-3031-4BF0-95BD-69EEB4ED0C0A}" type="pres">
      <dgm:prSet presAssocID="{8BEE9D1C-157A-4630-87A7-ADAD9ACE37DF}" presName="vertSpace2" presStyleLbl="node1" presStyleIdx="0" presStyleCnt="3"/>
      <dgm:spPr/>
    </dgm:pt>
    <dgm:pt modelId="{B42F5D98-20AA-4D42-86F1-0CD988B5EE00}" type="pres">
      <dgm:prSet presAssocID="{8BEE9D1C-157A-4630-87A7-ADAD9ACE37DF}" presName="circle2" presStyleLbl="node1" presStyleIdx="1" presStyleCnt="3"/>
      <dgm:spPr/>
    </dgm:pt>
    <dgm:pt modelId="{08E73B0B-9C3B-401C-A11F-DFB7ED47BD5A}" type="pres">
      <dgm:prSet presAssocID="{8BEE9D1C-157A-4630-87A7-ADAD9ACE37DF}" presName="rect2" presStyleLbl="alignAcc1" presStyleIdx="1" presStyleCnt="3"/>
      <dgm:spPr/>
      <dgm:t>
        <a:bodyPr/>
        <a:lstStyle/>
        <a:p>
          <a:endParaRPr lang="en-US"/>
        </a:p>
      </dgm:t>
    </dgm:pt>
    <dgm:pt modelId="{A10F47AA-A25D-42CF-BABF-16C84AC9A9DB}" type="pres">
      <dgm:prSet presAssocID="{77949107-41DA-463D-97CE-B72DCE08EE23}" presName="vertSpace3" presStyleLbl="node1" presStyleIdx="1" presStyleCnt="3"/>
      <dgm:spPr/>
    </dgm:pt>
    <dgm:pt modelId="{7F1AFAD0-17E1-4DF1-8EDF-6FF3844B119F}" type="pres">
      <dgm:prSet presAssocID="{77949107-41DA-463D-97CE-B72DCE08EE23}" presName="circle3" presStyleLbl="node1" presStyleIdx="2" presStyleCnt="3"/>
      <dgm:spPr/>
    </dgm:pt>
    <dgm:pt modelId="{008A9580-6DA0-4371-B1ED-C97DDBBFEA53}" type="pres">
      <dgm:prSet presAssocID="{77949107-41DA-463D-97CE-B72DCE08EE23}" presName="rect3" presStyleLbl="alignAcc1" presStyleIdx="2" presStyleCnt="3"/>
      <dgm:spPr/>
      <dgm:t>
        <a:bodyPr/>
        <a:lstStyle/>
        <a:p>
          <a:endParaRPr lang="en-US"/>
        </a:p>
      </dgm:t>
    </dgm:pt>
    <dgm:pt modelId="{9606C3A7-5944-4EFE-8395-F44938E50302}" type="pres">
      <dgm:prSet presAssocID="{169D3A55-2F4C-4130-BE51-11FF504CDB7D}" presName="rect1ParTx" presStyleLbl="alignAcc1" presStyleIdx="2" presStyleCnt="3">
        <dgm:presLayoutVars>
          <dgm:chMax val="1"/>
          <dgm:bulletEnabled val="1"/>
        </dgm:presLayoutVars>
      </dgm:prSet>
      <dgm:spPr/>
      <dgm:t>
        <a:bodyPr/>
        <a:lstStyle/>
        <a:p>
          <a:endParaRPr lang="en-US"/>
        </a:p>
      </dgm:t>
    </dgm:pt>
    <dgm:pt modelId="{BADF4DDD-FF42-4C6A-94F0-7C1B72D333A3}" type="pres">
      <dgm:prSet presAssocID="{169D3A55-2F4C-4130-BE51-11FF504CDB7D}" presName="rect1ChTx" presStyleLbl="alignAcc1" presStyleIdx="2" presStyleCnt="3">
        <dgm:presLayoutVars>
          <dgm:bulletEnabled val="1"/>
        </dgm:presLayoutVars>
      </dgm:prSet>
      <dgm:spPr/>
      <dgm:t>
        <a:bodyPr/>
        <a:lstStyle/>
        <a:p>
          <a:endParaRPr lang="en-US"/>
        </a:p>
      </dgm:t>
    </dgm:pt>
    <dgm:pt modelId="{A3AC6222-4C2D-4F0F-9C6E-BE36FFE9BC85}" type="pres">
      <dgm:prSet presAssocID="{8BEE9D1C-157A-4630-87A7-ADAD9ACE37DF}" presName="rect2ParTx" presStyleLbl="alignAcc1" presStyleIdx="2" presStyleCnt="3">
        <dgm:presLayoutVars>
          <dgm:chMax val="1"/>
          <dgm:bulletEnabled val="1"/>
        </dgm:presLayoutVars>
      </dgm:prSet>
      <dgm:spPr/>
      <dgm:t>
        <a:bodyPr/>
        <a:lstStyle/>
        <a:p>
          <a:endParaRPr lang="en-US"/>
        </a:p>
      </dgm:t>
    </dgm:pt>
    <dgm:pt modelId="{F18C4DD6-2212-4E66-A1EA-D488A74D601D}" type="pres">
      <dgm:prSet presAssocID="{8BEE9D1C-157A-4630-87A7-ADAD9ACE37DF}" presName="rect2ChTx" presStyleLbl="alignAcc1" presStyleIdx="2" presStyleCnt="3">
        <dgm:presLayoutVars>
          <dgm:bulletEnabled val="1"/>
        </dgm:presLayoutVars>
      </dgm:prSet>
      <dgm:spPr/>
      <dgm:t>
        <a:bodyPr/>
        <a:lstStyle/>
        <a:p>
          <a:endParaRPr lang="en-US"/>
        </a:p>
      </dgm:t>
    </dgm:pt>
    <dgm:pt modelId="{D7FE0F0F-BA2E-42C4-AC96-37A5049378AB}" type="pres">
      <dgm:prSet presAssocID="{77949107-41DA-463D-97CE-B72DCE08EE23}" presName="rect3ParTx" presStyleLbl="alignAcc1" presStyleIdx="2" presStyleCnt="3">
        <dgm:presLayoutVars>
          <dgm:chMax val="1"/>
          <dgm:bulletEnabled val="1"/>
        </dgm:presLayoutVars>
      </dgm:prSet>
      <dgm:spPr/>
      <dgm:t>
        <a:bodyPr/>
        <a:lstStyle/>
        <a:p>
          <a:endParaRPr lang="en-US"/>
        </a:p>
      </dgm:t>
    </dgm:pt>
    <dgm:pt modelId="{63CFB2EF-834E-4FFC-9019-D2E7E2652E6B}" type="pres">
      <dgm:prSet presAssocID="{77949107-41DA-463D-97CE-B72DCE08EE23}" presName="rect3ChTx" presStyleLbl="alignAcc1" presStyleIdx="2" presStyleCnt="3">
        <dgm:presLayoutVars>
          <dgm:bulletEnabled val="1"/>
        </dgm:presLayoutVars>
      </dgm:prSet>
      <dgm:spPr/>
      <dgm:t>
        <a:bodyPr/>
        <a:lstStyle/>
        <a:p>
          <a:endParaRPr lang="en-US"/>
        </a:p>
      </dgm:t>
    </dgm:pt>
  </dgm:ptLst>
  <dgm:cxnLst>
    <dgm:cxn modelId="{4E248A71-93F6-4C90-9F9D-3D0639C4940D}" srcId="{B05D875D-B6D5-4EA9-AB69-339D1C2907D0}" destId="{77949107-41DA-463D-97CE-B72DCE08EE23}" srcOrd="2" destOrd="0" parTransId="{87D92DCE-FB68-4934-A3D9-C87A44552B99}" sibTransId="{63021279-7EA6-4DFA-91D8-D38711A787C4}"/>
    <dgm:cxn modelId="{3D39F5C7-1F20-4C27-BF06-F94D1FB440CB}" srcId="{B05D875D-B6D5-4EA9-AB69-339D1C2907D0}" destId="{169D3A55-2F4C-4130-BE51-11FF504CDB7D}" srcOrd="0" destOrd="0" parTransId="{97E7DA9C-E61B-47A1-8561-E4B79903681F}" sibTransId="{A37895BF-05DC-4C0F-AC67-684453DE9D64}"/>
    <dgm:cxn modelId="{94B3C02C-8908-48DE-86D6-B6BD295C9175}" type="presOf" srcId="{77949107-41DA-463D-97CE-B72DCE08EE23}" destId="{008A9580-6DA0-4371-B1ED-C97DDBBFEA53}" srcOrd="0" destOrd="0" presId="urn:microsoft.com/office/officeart/2005/8/layout/target3"/>
    <dgm:cxn modelId="{DEA46EBE-2F50-4AEA-8D49-A785AC2A55BD}" srcId="{8BEE9D1C-157A-4630-87A7-ADAD9ACE37DF}" destId="{607B8EF8-CE1C-4ADB-83D3-6611BCB3A022}" srcOrd="0" destOrd="0" parTransId="{A416C2CE-E841-498A-A3FF-035A6944D3A6}" sibTransId="{0BF952A4-121A-4CD8-8B6A-6B6C4E33B586}"/>
    <dgm:cxn modelId="{D7289EAA-6351-4CF0-B546-196D99620019}" type="presOf" srcId="{607B8EF8-CE1C-4ADB-83D3-6611BCB3A022}" destId="{F18C4DD6-2212-4E66-A1EA-D488A74D601D}" srcOrd="0" destOrd="0" presId="urn:microsoft.com/office/officeart/2005/8/layout/target3"/>
    <dgm:cxn modelId="{CCDCB3E0-9327-4AD6-BAEA-28B283B06986}" type="presOf" srcId="{169D3A55-2F4C-4130-BE51-11FF504CDB7D}" destId="{BCEA374B-4C7C-495F-8220-395D41F70E03}" srcOrd="0" destOrd="0" presId="urn:microsoft.com/office/officeart/2005/8/layout/target3"/>
    <dgm:cxn modelId="{46A847DC-30FF-47BF-970C-4D2E627EFBC0}" type="presOf" srcId="{8BEE9D1C-157A-4630-87A7-ADAD9ACE37DF}" destId="{A3AC6222-4C2D-4F0F-9C6E-BE36FFE9BC85}" srcOrd="1" destOrd="0" presId="urn:microsoft.com/office/officeart/2005/8/layout/target3"/>
    <dgm:cxn modelId="{4486F4AB-30F8-420E-BEC7-ADD927D7BD31}" srcId="{169D3A55-2F4C-4130-BE51-11FF504CDB7D}" destId="{5060B330-F5A2-4986-B091-BF38FA14A3F7}" srcOrd="0" destOrd="0" parTransId="{58B696CD-A5CE-4E28-BCCA-1580A07954B5}" sibTransId="{C58859C6-45D0-4C74-9735-081A1CC83C4B}"/>
    <dgm:cxn modelId="{A09DC3A3-2349-455D-A0B9-8A718A2E5DBC}" type="presOf" srcId="{8BEE9D1C-157A-4630-87A7-ADAD9ACE37DF}" destId="{08E73B0B-9C3B-401C-A11F-DFB7ED47BD5A}" srcOrd="0" destOrd="0" presId="urn:microsoft.com/office/officeart/2005/8/layout/target3"/>
    <dgm:cxn modelId="{4DDE285D-6855-449F-B6E4-BBF462A6953E}" type="presOf" srcId="{5060B330-F5A2-4986-B091-BF38FA14A3F7}" destId="{BADF4DDD-FF42-4C6A-94F0-7C1B72D333A3}" srcOrd="0" destOrd="0" presId="urn:microsoft.com/office/officeart/2005/8/layout/target3"/>
    <dgm:cxn modelId="{F87DCB48-EB90-41D3-8BB9-EA02937CA6E3}" srcId="{B05D875D-B6D5-4EA9-AB69-339D1C2907D0}" destId="{8BEE9D1C-157A-4630-87A7-ADAD9ACE37DF}" srcOrd="1" destOrd="0" parTransId="{F7D51486-1B53-4A8D-8A25-CFAE70ED1124}" sibTransId="{9B4DF31D-F2D6-46C9-91F8-41635C6F0347}"/>
    <dgm:cxn modelId="{CD4EC623-BC84-4229-95E7-FDC092F0BCFA}" srcId="{77949107-41DA-463D-97CE-B72DCE08EE23}" destId="{566FBD04-EC36-4C1B-A670-BCFC58B20BF6}" srcOrd="0" destOrd="0" parTransId="{696BBA0B-828D-4E0E-AA79-5D5210EA9FD1}" sibTransId="{3DA852FB-0ADB-4C3A-B4FE-1A5113AA5627}"/>
    <dgm:cxn modelId="{F5F4CA57-90B0-41DA-ADFF-3A252FF31B14}" type="presOf" srcId="{566FBD04-EC36-4C1B-A670-BCFC58B20BF6}" destId="{63CFB2EF-834E-4FFC-9019-D2E7E2652E6B}" srcOrd="0" destOrd="0" presId="urn:microsoft.com/office/officeart/2005/8/layout/target3"/>
    <dgm:cxn modelId="{CE0E531F-2322-490E-9B70-7D57C29B8173}" type="presOf" srcId="{77949107-41DA-463D-97CE-B72DCE08EE23}" destId="{D7FE0F0F-BA2E-42C4-AC96-37A5049378AB}" srcOrd="1" destOrd="0" presId="urn:microsoft.com/office/officeart/2005/8/layout/target3"/>
    <dgm:cxn modelId="{CC810731-3475-42C9-9F25-4A2578827B32}" type="presOf" srcId="{169D3A55-2F4C-4130-BE51-11FF504CDB7D}" destId="{9606C3A7-5944-4EFE-8395-F44938E50302}" srcOrd="1" destOrd="0" presId="urn:microsoft.com/office/officeart/2005/8/layout/target3"/>
    <dgm:cxn modelId="{5AF0E324-DA44-410F-A78C-EA832E698AB2}" type="presOf" srcId="{B05D875D-B6D5-4EA9-AB69-339D1C2907D0}" destId="{0791E3D0-29DF-4705-A060-4D8862F61E3B}" srcOrd="0" destOrd="0" presId="urn:microsoft.com/office/officeart/2005/8/layout/target3"/>
    <dgm:cxn modelId="{1A94B150-EDD3-4F76-A6E3-0752DA88983D}" type="presParOf" srcId="{0791E3D0-29DF-4705-A060-4D8862F61E3B}" destId="{EFB34A78-6AD8-43C4-A4CB-FB9C6D1EA1DB}" srcOrd="0" destOrd="0" presId="urn:microsoft.com/office/officeart/2005/8/layout/target3"/>
    <dgm:cxn modelId="{41AD7F48-2BDB-40F0-935A-3CC900F4BB14}" type="presParOf" srcId="{0791E3D0-29DF-4705-A060-4D8862F61E3B}" destId="{25E78B66-85EB-4697-A7C1-7297B88907FB}" srcOrd="1" destOrd="0" presId="urn:microsoft.com/office/officeart/2005/8/layout/target3"/>
    <dgm:cxn modelId="{BD4E45ED-34E0-41C7-A9AA-87632BD29A3E}" type="presParOf" srcId="{0791E3D0-29DF-4705-A060-4D8862F61E3B}" destId="{BCEA374B-4C7C-495F-8220-395D41F70E03}" srcOrd="2" destOrd="0" presId="urn:microsoft.com/office/officeart/2005/8/layout/target3"/>
    <dgm:cxn modelId="{F93E3D6D-5AE5-4BF7-8E64-5A0B66FEE01B}" type="presParOf" srcId="{0791E3D0-29DF-4705-A060-4D8862F61E3B}" destId="{45D72B18-3031-4BF0-95BD-69EEB4ED0C0A}" srcOrd="3" destOrd="0" presId="urn:microsoft.com/office/officeart/2005/8/layout/target3"/>
    <dgm:cxn modelId="{65C9C00F-22AA-45C7-BD30-E9AC1D95488C}" type="presParOf" srcId="{0791E3D0-29DF-4705-A060-4D8862F61E3B}" destId="{B42F5D98-20AA-4D42-86F1-0CD988B5EE00}" srcOrd="4" destOrd="0" presId="urn:microsoft.com/office/officeart/2005/8/layout/target3"/>
    <dgm:cxn modelId="{99AD5BDE-E0D5-4271-B1B9-398A02876FB4}" type="presParOf" srcId="{0791E3D0-29DF-4705-A060-4D8862F61E3B}" destId="{08E73B0B-9C3B-401C-A11F-DFB7ED47BD5A}" srcOrd="5" destOrd="0" presId="urn:microsoft.com/office/officeart/2005/8/layout/target3"/>
    <dgm:cxn modelId="{AB833548-9B23-46E9-974E-B4DD00C2129F}" type="presParOf" srcId="{0791E3D0-29DF-4705-A060-4D8862F61E3B}" destId="{A10F47AA-A25D-42CF-BABF-16C84AC9A9DB}" srcOrd="6" destOrd="0" presId="urn:microsoft.com/office/officeart/2005/8/layout/target3"/>
    <dgm:cxn modelId="{C274E397-F728-4B2E-A04D-6BACFC7D1BA3}" type="presParOf" srcId="{0791E3D0-29DF-4705-A060-4D8862F61E3B}" destId="{7F1AFAD0-17E1-4DF1-8EDF-6FF3844B119F}" srcOrd="7" destOrd="0" presId="urn:microsoft.com/office/officeart/2005/8/layout/target3"/>
    <dgm:cxn modelId="{EAC8AD20-8E45-426C-BEAD-5D89BD3CD473}" type="presParOf" srcId="{0791E3D0-29DF-4705-A060-4D8862F61E3B}" destId="{008A9580-6DA0-4371-B1ED-C97DDBBFEA53}" srcOrd="8" destOrd="0" presId="urn:microsoft.com/office/officeart/2005/8/layout/target3"/>
    <dgm:cxn modelId="{7094854E-C62E-4970-B339-AD01A028F3C2}" type="presParOf" srcId="{0791E3D0-29DF-4705-A060-4D8862F61E3B}" destId="{9606C3A7-5944-4EFE-8395-F44938E50302}" srcOrd="9" destOrd="0" presId="urn:microsoft.com/office/officeart/2005/8/layout/target3"/>
    <dgm:cxn modelId="{FAA16C72-0FEF-47F9-92E2-FF8F158E55B5}" type="presParOf" srcId="{0791E3D0-29DF-4705-A060-4D8862F61E3B}" destId="{BADF4DDD-FF42-4C6A-94F0-7C1B72D333A3}" srcOrd="10" destOrd="0" presId="urn:microsoft.com/office/officeart/2005/8/layout/target3"/>
    <dgm:cxn modelId="{8A496947-4831-4885-956B-9DC7658D3AF8}" type="presParOf" srcId="{0791E3D0-29DF-4705-A060-4D8862F61E3B}" destId="{A3AC6222-4C2D-4F0F-9C6E-BE36FFE9BC85}" srcOrd="11" destOrd="0" presId="urn:microsoft.com/office/officeart/2005/8/layout/target3"/>
    <dgm:cxn modelId="{10A814AE-9F79-4690-B4D1-90B24C9A2222}" type="presParOf" srcId="{0791E3D0-29DF-4705-A060-4D8862F61E3B}" destId="{F18C4DD6-2212-4E66-A1EA-D488A74D601D}" srcOrd="12" destOrd="0" presId="urn:microsoft.com/office/officeart/2005/8/layout/target3"/>
    <dgm:cxn modelId="{514C1A5B-8203-4FBB-9267-CB485517EED6}" type="presParOf" srcId="{0791E3D0-29DF-4705-A060-4D8862F61E3B}" destId="{D7FE0F0F-BA2E-42C4-AC96-37A5049378AB}" srcOrd="13" destOrd="0" presId="urn:microsoft.com/office/officeart/2005/8/layout/target3"/>
    <dgm:cxn modelId="{34ADF876-16A0-4BA8-ACF2-1F3F4AFDC909}" type="presParOf" srcId="{0791E3D0-29DF-4705-A060-4D8862F61E3B}" destId="{63CFB2EF-834E-4FFC-9019-D2E7E2652E6B}"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698520-A2D5-4D8A-BCC1-5D71BF409B77}"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C837CDA6-8A32-4DD5-A5EF-D9E9A4CA25CE}">
      <dgm:prSet phldrT="[Text]" phldr="1"/>
      <dgm:spPr/>
      <dgm:t>
        <a:bodyPr/>
        <a:lstStyle/>
        <a:p>
          <a:endParaRPr lang="en-US" dirty="0"/>
        </a:p>
      </dgm:t>
    </dgm:pt>
    <dgm:pt modelId="{B9D07C22-FD7A-469A-88AB-E33DBB7E449C}" type="parTrans" cxnId="{E25CA191-A41E-4155-96A1-452200A4C9E1}">
      <dgm:prSet/>
      <dgm:spPr/>
      <dgm:t>
        <a:bodyPr/>
        <a:lstStyle/>
        <a:p>
          <a:endParaRPr lang="en-US"/>
        </a:p>
      </dgm:t>
    </dgm:pt>
    <dgm:pt modelId="{0EC8A50B-6610-4757-8FC6-1959F853D8ED}" type="sibTrans" cxnId="{E25CA191-A41E-4155-96A1-452200A4C9E1}">
      <dgm:prSet/>
      <dgm:spPr/>
      <dgm:t>
        <a:bodyPr/>
        <a:lstStyle/>
        <a:p>
          <a:endParaRPr lang="en-US"/>
        </a:p>
      </dgm:t>
    </dgm:pt>
    <dgm:pt modelId="{9F267BF5-1F3D-488E-8210-1325F38A7E6B}">
      <dgm:prSet phldrT="[Text]" phldr="1"/>
      <dgm:spPr/>
      <dgm:t>
        <a:bodyPr/>
        <a:lstStyle/>
        <a:p>
          <a:endParaRPr lang="en-US" dirty="0"/>
        </a:p>
      </dgm:t>
    </dgm:pt>
    <dgm:pt modelId="{EA992223-D4BE-4B31-8129-0E0A4C4B414E}" type="parTrans" cxnId="{9EC54A17-8664-49E5-8B41-F7D8D31795C6}">
      <dgm:prSet/>
      <dgm:spPr/>
      <dgm:t>
        <a:bodyPr/>
        <a:lstStyle/>
        <a:p>
          <a:endParaRPr lang="en-US"/>
        </a:p>
      </dgm:t>
    </dgm:pt>
    <dgm:pt modelId="{00A0DB38-C754-466D-8418-41527E13E1E8}" type="sibTrans" cxnId="{9EC54A17-8664-49E5-8B41-F7D8D31795C6}">
      <dgm:prSet/>
      <dgm:spPr/>
      <dgm:t>
        <a:bodyPr/>
        <a:lstStyle/>
        <a:p>
          <a:endParaRPr lang="en-US"/>
        </a:p>
      </dgm:t>
    </dgm:pt>
    <dgm:pt modelId="{C4C038A7-98DF-4DB3-91D4-EE40C5990DF2}">
      <dgm:prSet phldrT="[Text]" phldr="1" custT="1"/>
      <dgm:spPr/>
      <dgm:t>
        <a:bodyPr/>
        <a:lstStyle/>
        <a:p>
          <a:pPr algn="l"/>
          <a:endParaRPr lang="en-US" sz="2000" dirty="0"/>
        </a:p>
      </dgm:t>
    </dgm:pt>
    <dgm:pt modelId="{9084EFF1-38DB-4193-8312-4BFCC33AF0B0}" type="parTrans" cxnId="{DBD22305-F18F-4B06-AE94-FD504DFB3892}">
      <dgm:prSet/>
      <dgm:spPr/>
      <dgm:t>
        <a:bodyPr/>
        <a:lstStyle/>
        <a:p>
          <a:endParaRPr lang="en-US"/>
        </a:p>
      </dgm:t>
    </dgm:pt>
    <dgm:pt modelId="{D1D888C4-F110-4095-9F2D-A3BC485712AF}" type="sibTrans" cxnId="{DBD22305-F18F-4B06-AE94-FD504DFB3892}">
      <dgm:prSet/>
      <dgm:spPr/>
      <dgm:t>
        <a:bodyPr/>
        <a:lstStyle/>
        <a:p>
          <a:endParaRPr lang="en-US"/>
        </a:p>
      </dgm:t>
    </dgm:pt>
    <dgm:pt modelId="{AABFD598-F4AA-4BB6-8C35-0160AFB82D45}">
      <dgm:prSet phldrT="[Text]" custT="1"/>
      <dgm:spPr>
        <a:solidFill>
          <a:schemeClr val="accent4">
            <a:lumMod val="20000"/>
            <a:lumOff val="80000"/>
          </a:schemeClr>
        </a:solidFill>
      </dgm:spPr>
      <dgm:t>
        <a:bodyPr/>
        <a:lstStyle/>
        <a:p>
          <a:pPr algn="just"/>
          <a:r>
            <a:rPr lang="en-US" sz="2000" b="0" dirty="0" smtClean="0">
              <a:solidFill>
                <a:srgbClr val="FF0000"/>
              </a:solidFill>
              <a:latin typeface="Times New Roman" panose="02020603050405020304" pitchFamily="18" charset="0"/>
              <a:cs typeface="Times New Roman" panose="02020603050405020304" pitchFamily="18" charset="0"/>
            </a:rPr>
            <a:t> </a:t>
          </a:r>
          <a:endParaRPr lang="en-US" sz="2000" b="0" dirty="0">
            <a:solidFill>
              <a:srgbClr val="FF0000"/>
            </a:solidFill>
            <a:latin typeface="Times New Roman" panose="02020603050405020304" pitchFamily="18" charset="0"/>
            <a:cs typeface="Times New Roman" panose="02020603050405020304" pitchFamily="18" charset="0"/>
          </a:endParaRPr>
        </a:p>
      </dgm:t>
    </dgm:pt>
    <dgm:pt modelId="{AEF2FB02-BF2F-475F-B061-82DA5F87B6AD}" type="parTrans" cxnId="{2E7D9CFE-6A7E-473E-8B0A-F8ABBB9A407F}">
      <dgm:prSet/>
      <dgm:spPr/>
      <dgm:t>
        <a:bodyPr/>
        <a:lstStyle/>
        <a:p>
          <a:endParaRPr lang="en-US"/>
        </a:p>
      </dgm:t>
    </dgm:pt>
    <dgm:pt modelId="{C0B67B8A-BCB5-4B90-8946-DFF2A06EB1E3}" type="sibTrans" cxnId="{2E7D9CFE-6A7E-473E-8B0A-F8ABBB9A407F}">
      <dgm:prSet/>
      <dgm:spPr/>
      <dgm:t>
        <a:bodyPr/>
        <a:lstStyle/>
        <a:p>
          <a:endParaRPr lang="en-US"/>
        </a:p>
      </dgm:t>
    </dgm:pt>
    <dgm:pt modelId="{4B5BF544-341D-4C5F-9E6C-AE1E03ADCF2A}">
      <dgm:prSet phldrT="[Text]" custT="1"/>
      <dgm:spPr>
        <a:solidFill>
          <a:schemeClr val="accent4">
            <a:lumMod val="20000"/>
            <a:lumOff val="80000"/>
          </a:schemeClr>
        </a:solidFill>
      </dgm:spPr>
      <dgm:t>
        <a:bodyPr/>
        <a:lstStyle/>
        <a:p>
          <a:pPr algn="just"/>
          <a:r>
            <a:rPr lang="en-US" sz="2000" b="0" dirty="0" err="1" smtClean="0">
              <a:solidFill>
                <a:srgbClr val="FF0000"/>
              </a:solidFill>
              <a:latin typeface="Times New Roman" panose="02020603050405020304" pitchFamily="18" charset="0"/>
              <a:cs typeface="Times New Roman" panose="02020603050405020304" pitchFamily="18" charset="0"/>
            </a:rPr>
            <a:t>Người</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mất</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năng</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lực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hành</a:t>
          </a:r>
          <a:r>
            <a:rPr lang="en-US" sz="2000" b="0" dirty="0" smtClean="0">
              <a:solidFill>
                <a:srgbClr val="FF0000"/>
              </a:solidFill>
              <a:latin typeface="Times New Roman" panose="02020603050405020304" pitchFamily="18" charset="0"/>
              <a:cs typeface="Times New Roman" panose="02020603050405020304" pitchFamily="18" charset="0"/>
            </a:rPr>
            <a:t> vi </a:t>
          </a:r>
          <a:r>
            <a:rPr lang="en-US" sz="2000" b="0" dirty="0" err="1" smtClean="0">
              <a:solidFill>
                <a:srgbClr val="FF0000"/>
              </a:solidFill>
              <a:latin typeface="Times New Roman" panose="02020603050405020304" pitchFamily="18" charset="0"/>
              <a:cs typeface="Times New Roman" panose="02020603050405020304" pitchFamily="18" charset="0"/>
            </a:rPr>
            <a:t>dân</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sự</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hoặc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bị</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mắc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bệnh</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tâm</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thần</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hoặc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mắc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bệnh</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khác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dẫn</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đến</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không</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nhận</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thức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làm</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chủ</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được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hành</a:t>
          </a:r>
          <a:r>
            <a:rPr lang="en-US" sz="2000" b="0" dirty="0" smtClean="0">
              <a:solidFill>
                <a:srgbClr val="FF0000"/>
              </a:solidFill>
              <a:latin typeface="Times New Roman" panose="02020603050405020304" pitchFamily="18" charset="0"/>
              <a:cs typeface="Times New Roman" panose="02020603050405020304" pitchFamily="18" charset="0"/>
            </a:rPr>
            <a:t> vi </a:t>
          </a:r>
          <a:r>
            <a:rPr lang="en-US" sz="1500" b="0" i="1" dirty="0" smtClean="0">
              <a:solidFill>
                <a:srgbClr val="FF0000"/>
              </a:solidFill>
              <a:latin typeface="Times New Roman" panose="02020603050405020304" pitchFamily="18" charset="0"/>
              <a:cs typeface="Times New Roman" panose="02020603050405020304" pitchFamily="18" charset="0"/>
            </a:rPr>
            <a:t>(</a:t>
          </a:r>
          <a:r>
            <a:rPr lang="en-US" sz="1500" b="0" i="1" dirty="0" err="1" smtClean="0">
              <a:solidFill>
                <a:srgbClr val="FF0000"/>
              </a:solidFill>
              <a:latin typeface="Times New Roman" panose="02020603050405020304" pitchFamily="18" charset="0"/>
              <a:cs typeface="Times New Roman" panose="02020603050405020304" pitchFamily="18" charset="0"/>
            </a:rPr>
            <a:t>gia</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đình</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người</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giám</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hộ</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có</a:t>
          </a:r>
          <a:r>
            <a:rPr lang="en-US" sz="1500" b="0" i="1" dirty="0" smtClean="0">
              <a:solidFill>
                <a:srgbClr val="FF0000"/>
              </a:solidFill>
              <a:latin typeface="Times New Roman" panose="02020603050405020304" pitchFamily="18" charset="0"/>
              <a:cs typeface="Times New Roman" panose="02020603050405020304" pitchFamily="18" charset="0"/>
            </a:rPr>
            <a:t> cam </a:t>
          </a:r>
          <a:r>
            <a:rPr lang="en-US" sz="1500" b="0" i="1" dirty="0" err="1" smtClean="0">
              <a:solidFill>
                <a:srgbClr val="FF0000"/>
              </a:solidFill>
              <a:latin typeface="Times New Roman" panose="02020603050405020304" pitchFamily="18" charset="0"/>
              <a:cs typeface="Times New Roman" panose="02020603050405020304" pitchFamily="18" charset="0"/>
            </a:rPr>
            <a:t>kết</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và</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có</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xác</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nhận</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của</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chính</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quyền</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địa</a:t>
          </a:r>
          <a:r>
            <a:rPr lang="en-US" sz="1500" b="0" i="1" dirty="0" smtClean="0">
              <a:solidFill>
                <a:srgbClr val="FF0000"/>
              </a:solidFill>
              <a:latin typeface="Times New Roman" panose="02020603050405020304" pitchFamily="18" charset="0"/>
              <a:cs typeface="Times New Roman" panose="02020603050405020304" pitchFamily="18" charset="0"/>
            </a:rPr>
            <a:t> </a:t>
          </a:r>
          <a:r>
            <a:rPr lang="en-US" sz="1500" b="0" i="1" dirty="0" err="1" smtClean="0">
              <a:solidFill>
                <a:srgbClr val="FF0000"/>
              </a:solidFill>
              <a:latin typeface="Times New Roman" panose="02020603050405020304" pitchFamily="18" charset="0"/>
              <a:cs typeface="Times New Roman" panose="02020603050405020304" pitchFamily="18" charset="0"/>
            </a:rPr>
            <a:t>phương</a:t>
          </a:r>
          <a:r>
            <a:rPr lang="en-US" sz="1500" b="0" i="1" dirty="0" smtClean="0">
              <a:solidFill>
                <a:srgbClr val="FF0000"/>
              </a:solidFill>
              <a:latin typeface="Times New Roman" panose="02020603050405020304" pitchFamily="18" charset="0"/>
              <a:cs typeface="Times New Roman" panose="02020603050405020304" pitchFamily="18" charset="0"/>
            </a:rPr>
            <a:t>).</a:t>
          </a:r>
          <a:endParaRPr lang="en-US" sz="1500" b="0" i="1" dirty="0">
            <a:solidFill>
              <a:srgbClr val="FF0000"/>
            </a:solidFill>
            <a:latin typeface="Times New Roman" panose="02020603050405020304" pitchFamily="18" charset="0"/>
            <a:cs typeface="Times New Roman" panose="02020603050405020304" pitchFamily="18" charset="0"/>
          </a:endParaRPr>
        </a:p>
      </dgm:t>
    </dgm:pt>
    <dgm:pt modelId="{CDFAEBC0-D446-4BAE-928B-FCE7AE208505}" type="parTrans" cxnId="{B84DC1C2-3978-4F65-9DE8-69E57C3BFC12}">
      <dgm:prSet/>
      <dgm:spPr/>
      <dgm:t>
        <a:bodyPr/>
        <a:lstStyle/>
        <a:p>
          <a:endParaRPr lang="en-US"/>
        </a:p>
      </dgm:t>
    </dgm:pt>
    <dgm:pt modelId="{FA722184-94E0-430F-9404-9A1C2634DE75}" type="sibTrans" cxnId="{B84DC1C2-3978-4F65-9DE8-69E57C3BFC12}">
      <dgm:prSet/>
      <dgm:spPr/>
      <dgm:t>
        <a:bodyPr/>
        <a:lstStyle/>
        <a:p>
          <a:endParaRPr lang="en-US"/>
        </a:p>
      </dgm:t>
    </dgm:pt>
    <dgm:pt modelId="{999C1B78-1025-4C04-AFA9-A4A1EAD42291}">
      <dgm:prSet phldrT="[Text]" custT="1"/>
      <dgm:spPr>
        <a:solidFill>
          <a:schemeClr val="accent4">
            <a:lumMod val="20000"/>
            <a:lumOff val="80000"/>
          </a:schemeClr>
        </a:solidFill>
      </dgm:spPr>
      <dgm:t>
        <a:bodyPr/>
        <a:lstStyle/>
        <a:p>
          <a:pPr algn="just"/>
          <a:r>
            <a:rPr lang="en-US" sz="2000" dirty="0" err="1" smtClean="0">
              <a:solidFill>
                <a:srgbClr val="FF0000"/>
              </a:solidFill>
              <a:latin typeface="Times New Roman" panose="02020603050405020304" pitchFamily="18" charset="0"/>
              <a:cs typeface="Times New Roman" panose="02020603050405020304" pitchFamily="18" charset="0"/>
            </a:rPr>
            <a:t>Người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đã</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làm</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thủ</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tục</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thay</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đổi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thông</a:t>
          </a:r>
          <a:r>
            <a:rPr lang="en-US" sz="2000" dirty="0" smtClean="0">
              <a:solidFill>
                <a:srgbClr val="FF0000"/>
              </a:solidFill>
              <a:latin typeface="Times New Roman" panose="02020603050405020304" pitchFamily="18" charset="0"/>
              <a:cs typeface="Times New Roman" panose="02020603050405020304" pitchFamily="18" charset="0"/>
            </a:rPr>
            <a:t> tin </a:t>
          </a:r>
          <a:r>
            <a:rPr lang="en-US" sz="2000" dirty="0" err="1" smtClean="0">
              <a:solidFill>
                <a:srgbClr val="FF0000"/>
              </a:solidFill>
              <a:latin typeface="Times New Roman" panose="02020603050405020304" pitchFamily="18" charset="0"/>
              <a:cs typeface="Times New Roman" panose="02020603050405020304" pitchFamily="18" charset="0"/>
            </a:rPr>
            <a:t>nơi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cư</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trú</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hoặc</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khai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báo</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tạm</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vắng</a:t>
          </a:r>
          <a:r>
            <a:rPr lang="en-US" sz="2000" dirty="0" smtClean="0">
              <a:solidFill>
                <a:srgbClr val="FF0000"/>
              </a:solidFill>
              <a:latin typeface="Times New Roman" panose="02020603050405020304" pitchFamily="18" charset="0"/>
              <a:cs typeface="Times New Roman" panose="02020603050405020304" pitchFamily="18" charset="0"/>
            </a:rPr>
            <a:t> ở </a:t>
          </a:r>
          <a:r>
            <a:rPr lang="en-US" sz="2000" dirty="0" err="1" smtClean="0">
              <a:solidFill>
                <a:srgbClr val="FF0000"/>
              </a:solidFill>
              <a:latin typeface="Times New Roman" panose="02020603050405020304" pitchFamily="18" charset="0"/>
              <a:cs typeface="Times New Roman" panose="02020603050405020304" pitchFamily="18" charset="0"/>
            </a:rPr>
            <a:t>địa</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phương</a:t>
          </a:r>
          <a:endParaRPr lang="en-US" sz="2000" b="0" dirty="0">
            <a:solidFill>
              <a:srgbClr val="FF0000"/>
            </a:solidFill>
            <a:latin typeface="Times New Roman" panose="02020603050405020304" pitchFamily="18" charset="0"/>
            <a:cs typeface="Times New Roman" panose="02020603050405020304" pitchFamily="18" charset="0"/>
          </a:endParaRPr>
        </a:p>
      </dgm:t>
    </dgm:pt>
    <dgm:pt modelId="{FD470822-6F79-4AB4-9C0A-B79476FE85CD}" type="parTrans" cxnId="{64C67CA7-314C-4CDE-83B8-D2B92F017837}">
      <dgm:prSet/>
      <dgm:spPr/>
      <dgm:t>
        <a:bodyPr/>
        <a:lstStyle/>
        <a:p>
          <a:endParaRPr lang="en-US"/>
        </a:p>
      </dgm:t>
    </dgm:pt>
    <dgm:pt modelId="{C7479909-1B3B-45B7-9AB4-7FE005ED3075}" type="sibTrans" cxnId="{64C67CA7-314C-4CDE-83B8-D2B92F017837}">
      <dgm:prSet/>
      <dgm:spPr/>
      <dgm:t>
        <a:bodyPr/>
        <a:lstStyle/>
        <a:p>
          <a:endParaRPr lang="en-US"/>
        </a:p>
      </dgm:t>
    </dgm:pt>
    <dgm:pt modelId="{F2BB9C8E-4FAE-469D-8D13-275AFB19A35E}">
      <dgm:prSet phldrT="[Text]" phldr="1"/>
      <dgm:spPr/>
      <dgm:t>
        <a:bodyPr/>
        <a:lstStyle/>
        <a:p>
          <a:endParaRPr lang="en-US" dirty="0"/>
        </a:p>
      </dgm:t>
    </dgm:pt>
    <dgm:pt modelId="{600349F9-2B9D-4DE3-9818-4B71152F7AA7}" type="sibTrans" cxnId="{DF8794A3-F2FD-40F0-B127-188E74DF9E6F}">
      <dgm:prSet/>
      <dgm:spPr/>
      <dgm:t>
        <a:bodyPr/>
        <a:lstStyle/>
        <a:p>
          <a:endParaRPr lang="en-US"/>
        </a:p>
      </dgm:t>
    </dgm:pt>
    <dgm:pt modelId="{06E4CC51-45A5-433E-8620-D0B461D45C71}" type="parTrans" cxnId="{DF8794A3-F2FD-40F0-B127-188E74DF9E6F}">
      <dgm:prSet/>
      <dgm:spPr/>
      <dgm:t>
        <a:bodyPr/>
        <a:lstStyle/>
        <a:p>
          <a:endParaRPr lang="en-US"/>
        </a:p>
      </dgm:t>
    </dgm:pt>
    <dgm:pt modelId="{F6193781-0AB2-4D25-863B-8551B9E4EE47}">
      <dgm:prSet phldrT="[Text]" custT="1"/>
      <dgm:spPr>
        <a:solidFill>
          <a:schemeClr val="bg2"/>
        </a:solidFill>
      </dgm:spPr>
      <dgm:t>
        <a:bodyPr/>
        <a:lstStyle/>
        <a:p>
          <a:pPr algn="l"/>
          <a:endParaRPr lang="en-US" sz="2000" dirty="0"/>
        </a:p>
      </dgm:t>
    </dgm:pt>
    <dgm:pt modelId="{B9E996D2-E692-43CD-BEBC-98B074BC0116}" type="parTrans" cxnId="{DBAC85C2-CCD1-4CAD-B931-B0B4C6196FEE}">
      <dgm:prSet/>
      <dgm:spPr/>
      <dgm:t>
        <a:bodyPr/>
        <a:lstStyle/>
        <a:p>
          <a:endParaRPr lang="en-US"/>
        </a:p>
      </dgm:t>
    </dgm:pt>
    <dgm:pt modelId="{D2A1B86A-BC57-4C2F-A9D2-3148A9276E34}" type="sibTrans" cxnId="{DBAC85C2-CCD1-4CAD-B931-B0B4C6196FEE}">
      <dgm:prSet/>
      <dgm:spPr/>
      <dgm:t>
        <a:bodyPr/>
        <a:lstStyle/>
        <a:p>
          <a:endParaRPr lang="en-US"/>
        </a:p>
      </dgm:t>
    </dgm:pt>
    <dgm:pt modelId="{0BA93944-A6BD-47EF-A6B4-3E822691B462}">
      <dgm:prSet phldrT="[Text]" custT="1"/>
      <dgm:spPr>
        <a:solidFill>
          <a:schemeClr val="bg2"/>
        </a:solidFill>
      </dgm:spPr>
      <dgm:t>
        <a:bodyPr/>
        <a:lstStyle/>
        <a:p>
          <a:pPr algn="just"/>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Trước</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thời</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điểm</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bắt</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bỏ</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phiếu</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24h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hết</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thời</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gian</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giáo</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dục</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bắt</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buộc</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cai</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nghiện</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bắt</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buộc</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0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A9DCFB6B-3808-4552-B71A-3DDF0F552858}" type="parTrans" cxnId="{7ABF9998-E2EE-480A-844F-71C6ABE1F9BA}">
      <dgm:prSet/>
      <dgm:spPr/>
      <dgm:t>
        <a:bodyPr/>
        <a:lstStyle/>
        <a:p>
          <a:endParaRPr lang="en-US"/>
        </a:p>
      </dgm:t>
    </dgm:pt>
    <dgm:pt modelId="{1B5FCE75-4D86-4F1D-89AC-E018A75CCF0E}" type="sibTrans" cxnId="{7ABF9998-E2EE-480A-844F-71C6ABE1F9BA}">
      <dgm:prSet/>
      <dgm:spPr/>
      <dgm:t>
        <a:bodyPr/>
        <a:lstStyle/>
        <a:p>
          <a:endParaRPr lang="en-US"/>
        </a:p>
      </dgm:t>
    </dgm:pt>
    <dgm:pt modelId="{1AA2EAC0-6055-418F-BE5C-FAE0DC54876E}">
      <dgm:prSet phldrT="[Text]" custT="1"/>
      <dgm:spPr>
        <a:solidFill>
          <a:schemeClr val="bg2"/>
        </a:solidFill>
      </dgm:spPr>
      <dgm:t>
        <a:bodyPr/>
        <a:lstStyle/>
        <a:p>
          <a:pPr algn="just"/>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Công</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dân</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Việt</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Nam ở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nước</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ngoài</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trở</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về</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Việt</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Nam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trước</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thời</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điểm</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tiến</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hành</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bỏ</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phiếu</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24 </a:t>
          </a:r>
          <a:r>
            <a:rPr lang="en-US" sz="2000" dirty="0" err="1" smtClean="0">
              <a:solidFill>
                <a:schemeClr val="accent6">
                  <a:lumMod val="75000"/>
                </a:schemeClr>
              </a:solidFill>
              <a:latin typeface="Times New Roman" panose="02020603050405020304" pitchFamily="18" charset="0"/>
              <a:cs typeface="Times New Roman" panose="02020603050405020304" pitchFamily="18" charset="0"/>
            </a:rPr>
            <a:t>giờ</a:t>
          </a:r>
          <a:r>
            <a:rPr lang="en-US" sz="20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0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4C54FAA7-C3E3-44DF-9EBF-908617848228}" type="parTrans" cxnId="{38CF430A-49C2-4754-B5BA-EBEA78C55385}">
      <dgm:prSet/>
      <dgm:spPr/>
      <dgm:t>
        <a:bodyPr/>
        <a:lstStyle/>
        <a:p>
          <a:endParaRPr lang="en-US"/>
        </a:p>
      </dgm:t>
    </dgm:pt>
    <dgm:pt modelId="{05ACF9B4-6644-4D2E-9495-50957FC221A3}" type="sibTrans" cxnId="{38CF430A-49C2-4754-B5BA-EBEA78C55385}">
      <dgm:prSet/>
      <dgm:spPr/>
      <dgm:t>
        <a:bodyPr/>
        <a:lstStyle/>
        <a:p>
          <a:endParaRPr lang="en-US"/>
        </a:p>
      </dgm:t>
    </dgm:pt>
    <dgm:pt modelId="{C6D0EF9C-5B11-45AE-BCBA-0876EE1D1168}">
      <dgm:prSet phldrT="[Text]" custT="1"/>
      <dgm:spPr>
        <a:solidFill>
          <a:schemeClr val="bg2"/>
        </a:solidFill>
      </dgm:spPr>
      <dgm:t>
        <a:bodyPr/>
        <a:lstStyle/>
        <a:p>
          <a:pPr algn="just"/>
          <a:r>
            <a:rPr lang="en-US" sz="1800" dirty="0" err="1" smtClean="0">
              <a:solidFill>
                <a:schemeClr val="accent6">
                  <a:lumMod val="75000"/>
                </a:schemeClr>
              </a:solidFill>
              <a:latin typeface="Times New Roman" panose="02020603050405020304" pitchFamily="18" charset="0"/>
              <a:cs typeface="Times New Roman" panose="02020603050405020304" pitchFamily="18" charset="0"/>
            </a:rPr>
            <a:t>Người</a:t>
          </a:r>
          <a:r>
            <a:rPr lang="en-US" sz="1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dirty="0" err="1" smtClean="0">
              <a:solidFill>
                <a:schemeClr val="accent6">
                  <a:lumMod val="75000"/>
                </a:schemeClr>
              </a:solidFill>
              <a:latin typeface="Times New Roman" panose="02020603050405020304" pitchFamily="18" charset="0"/>
              <a:cs typeface="Times New Roman" panose="02020603050405020304" pitchFamily="18" charset="0"/>
            </a:rPr>
            <a:t>thay</a:t>
          </a:r>
          <a:r>
            <a:rPr lang="en-US" sz="1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dirty="0" err="1" smtClean="0">
              <a:solidFill>
                <a:schemeClr val="accent6">
                  <a:lumMod val="75000"/>
                </a:schemeClr>
              </a:solidFill>
              <a:latin typeface="Times New Roman" panose="02020603050405020304" pitchFamily="18" charset="0"/>
              <a:cs typeface="Times New Roman" panose="02020603050405020304" pitchFamily="18" charset="0"/>
            </a:rPr>
            <a:t>đổi</a:t>
          </a:r>
          <a:r>
            <a:rPr lang="en-US" sz="1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dirty="0" err="1" smtClean="0">
              <a:solidFill>
                <a:schemeClr val="accent6">
                  <a:lumMod val="75000"/>
                </a:schemeClr>
              </a:solidFill>
              <a:latin typeface="Times New Roman" panose="02020603050405020304" pitchFamily="18" charset="0"/>
              <a:cs typeface="Times New Roman" panose="02020603050405020304" pitchFamily="18" charset="0"/>
            </a:rPr>
            <a:t>nơi</a:t>
          </a:r>
          <a:r>
            <a:rPr lang="en-US" sz="1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dirty="0" err="1" smtClean="0">
              <a:solidFill>
                <a:schemeClr val="accent6">
                  <a:lumMod val="75000"/>
                </a:schemeClr>
              </a:solidFill>
              <a:latin typeface="Times New Roman" panose="02020603050405020304" pitchFamily="18" charset="0"/>
              <a:cs typeface="Times New Roman" panose="02020603050405020304" pitchFamily="18" charset="0"/>
            </a:rPr>
            <a:t>thường</a:t>
          </a:r>
          <a:r>
            <a:rPr lang="en-US" sz="1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dirty="0" err="1" smtClean="0">
              <a:solidFill>
                <a:schemeClr val="accent6">
                  <a:lumMod val="75000"/>
                </a:schemeClr>
              </a:solidFill>
              <a:latin typeface="Times New Roman" panose="02020603050405020304" pitchFamily="18" charset="0"/>
              <a:cs typeface="Times New Roman" panose="02020603050405020304" pitchFamily="18" charset="0"/>
            </a:rPr>
            <a:t>trú</a:t>
          </a:r>
          <a:r>
            <a:rPr lang="en-US" sz="1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dirty="0" err="1" smtClean="0">
              <a:solidFill>
                <a:schemeClr val="accent6">
                  <a:lumMod val="75000"/>
                </a:schemeClr>
              </a:solidFill>
              <a:latin typeface="Times New Roman" panose="02020603050405020304" pitchFamily="18" charset="0"/>
              <a:cs typeface="Times New Roman" panose="02020603050405020304" pitchFamily="18" charset="0"/>
            </a:rPr>
            <a:t>tạm</a:t>
          </a:r>
          <a:r>
            <a:rPr lang="en-US" sz="1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dirty="0" err="1" smtClean="0">
              <a:solidFill>
                <a:schemeClr val="accent6">
                  <a:lumMod val="75000"/>
                </a:schemeClr>
              </a:solidFill>
              <a:latin typeface="Times New Roman" panose="02020603050405020304" pitchFamily="18" charset="0"/>
              <a:cs typeface="Times New Roman" panose="02020603050405020304" pitchFamily="18" charset="0"/>
            </a:rPr>
            <a:t>trú</a:t>
          </a:r>
          <a:endParaRPr lang="en-US" sz="18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4BEE850D-F471-47DE-840B-9A4656DAE8FC}" type="parTrans" cxnId="{1FC6040D-3069-4C99-A631-9C9627BE9CE4}">
      <dgm:prSet/>
      <dgm:spPr/>
      <dgm:t>
        <a:bodyPr/>
        <a:lstStyle/>
        <a:p>
          <a:endParaRPr lang="en-US"/>
        </a:p>
      </dgm:t>
    </dgm:pt>
    <dgm:pt modelId="{074D9D81-D0C3-47DF-A986-1C32F89F25DC}" type="sibTrans" cxnId="{1FC6040D-3069-4C99-A631-9C9627BE9CE4}">
      <dgm:prSet/>
      <dgm:spPr/>
      <dgm:t>
        <a:bodyPr/>
        <a:lstStyle/>
        <a:p>
          <a:endParaRPr lang="en-US"/>
        </a:p>
      </dgm:t>
    </dgm:pt>
    <dgm:pt modelId="{E95D78E2-13D8-4FD8-B785-90E0AA62CFE7}">
      <dgm:prSet phldrT="[Text]" custT="1"/>
      <dgm:spPr/>
      <dgm:t>
        <a:bodyPr/>
        <a:lstStyle/>
        <a:p>
          <a:pPr algn="just"/>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Người</a:t>
          </a:r>
          <a:r>
            <a:rPr lang="en-US" sz="2000" b="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chuyển</a:t>
          </a:r>
          <a:r>
            <a:rPr lang="en-US" sz="2000" b="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thường</a:t>
          </a:r>
          <a:r>
            <a:rPr lang="en-US" sz="2000" b="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trú</a:t>
          </a:r>
          <a:r>
            <a:rPr lang="en-US" sz="2000" b="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ra</a:t>
          </a:r>
          <a:r>
            <a:rPr lang="en-US" sz="2000" b="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ngoài</a:t>
          </a:r>
          <a:r>
            <a:rPr lang="en-US" sz="2000" b="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xã</a:t>
          </a:r>
          <a:r>
            <a:rPr lang="en-US" sz="2000" b="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đã</a:t>
          </a:r>
          <a:r>
            <a:rPr lang="en-US" sz="2000" b="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ghi</a:t>
          </a:r>
          <a:r>
            <a:rPr lang="en-US" sz="2000" b="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spc="0" baseline="0" dirty="0" err="1" smtClean="0">
              <a:solidFill>
                <a:schemeClr val="accent2">
                  <a:lumMod val="50000"/>
                </a:schemeClr>
              </a:solidFill>
              <a:latin typeface="Times New Roman" panose="02020603050405020304" pitchFamily="18" charset="0"/>
              <a:cs typeface="Times New Roman" panose="02020603050405020304" pitchFamily="18" charset="0"/>
            </a:rPr>
            <a:t>tên</a:t>
          </a:r>
          <a:endParaRPr lang="en-US" sz="2000" b="0" spc="0" baseline="0" dirty="0">
            <a:solidFill>
              <a:schemeClr val="accent2">
                <a:lumMod val="50000"/>
              </a:schemeClr>
            </a:solidFill>
            <a:latin typeface="Times New Roman" panose="02020603050405020304" pitchFamily="18" charset="0"/>
            <a:cs typeface="Times New Roman" panose="02020603050405020304" pitchFamily="18" charset="0"/>
          </a:endParaRPr>
        </a:p>
      </dgm:t>
    </dgm:pt>
    <dgm:pt modelId="{2DC2D21A-2992-483D-8EAB-CD2A21B8A333}" type="parTrans" cxnId="{2847EDA8-9D5F-46C4-AF21-7BC16303E163}">
      <dgm:prSet/>
      <dgm:spPr/>
      <dgm:t>
        <a:bodyPr/>
        <a:lstStyle/>
        <a:p>
          <a:endParaRPr lang="en-US"/>
        </a:p>
      </dgm:t>
    </dgm:pt>
    <dgm:pt modelId="{27DB6215-96D3-4950-8522-A4A582FE0CBB}" type="sibTrans" cxnId="{2847EDA8-9D5F-46C4-AF21-7BC16303E163}">
      <dgm:prSet/>
      <dgm:spPr/>
      <dgm:t>
        <a:bodyPr/>
        <a:lstStyle/>
        <a:p>
          <a:endParaRPr lang="en-US"/>
        </a:p>
      </dgm:t>
    </dgm:pt>
    <dgm:pt modelId="{A7FB8455-8BE7-474F-8CA6-A2A68627DCE5}">
      <dgm:prSet phldrT="[Text]" custT="1"/>
      <dgm:spPr/>
      <dgm:t>
        <a:bodyPr/>
        <a:lstStyle/>
        <a:p>
          <a:pPr algn="just"/>
          <a:r>
            <a:rPr lang="en-US" sz="1900" dirty="0" err="1" smtClean="0">
              <a:solidFill>
                <a:schemeClr val="accent2">
                  <a:lumMod val="50000"/>
                </a:schemeClr>
              </a:solidFill>
              <a:latin typeface="Times New Roman" panose="02020603050405020304" pitchFamily="18" charset="0"/>
              <a:cs typeface="Times New Roman" panose="02020603050405020304" pitchFamily="18" charset="0"/>
            </a:rPr>
            <a:t>Đến</a:t>
          </a:r>
          <a:r>
            <a:rPr lang="en-US" sz="19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dirty="0" err="1" smtClean="0">
              <a:solidFill>
                <a:schemeClr val="accent2">
                  <a:lumMod val="50000"/>
                </a:schemeClr>
              </a:solidFill>
              <a:latin typeface="Times New Roman" panose="02020603050405020304" pitchFamily="18" charset="0"/>
              <a:cs typeface="Times New Roman" panose="02020603050405020304" pitchFamily="18" charset="0"/>
            </a:rPr>
            <a:t>thời</a:t>
          </a:r>
          <a:r>
            <a:rPr lang="en-US" sz="19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dirty="0" err="1" smtClean="0">
              <a:solidFill>
                <a:schemeClr val="accent2">
                  <a:lumMod val="50000"/>
                </a:schemeClr>
              </a:solidFill>
              <a:latin typeface="Times New Roman" panose="02020603050405020304" pitchFamily="18" charset="0"/>
              <a:cs typeface="Times New Roman" panose="02020603050405020304" pitchFamily="18" charset="0"/>
            </a:rPr>
            <a:t>điểm</a:t>
          </a:r>
          <a:r>
            <a:rPr lang="en-US" sz="19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dirty="0" err="1" smtClean="0">
              <a:solidFill>
                <a:schemeClr val="accent2">
                  <a:lumMod val="50000"/>
                </a:schemeClr>
              </a:solidFill>
              <a:latin typeface="Times New Roman" panose="02020603050405020304" pitchFamily="18" charset="0"/>
              <a:cs typeface="Times New Roman" panose="02020603050405020304" pitchFamily="18" charset="0"/>
            </a:rPr>
            <a:t>bắt</a:t>
          </a:r>
          <a:r>
            <a:rPr lang="en-US" sz="19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dirty="0" err="1" smtClean="0">
              <a:solidFill>
                <a:schemeClr val="accent2">
                  <a:lumMod val="50000"/>
                </a:schemeClr>
              </a:solidFill>
              <a:latin typeface="Times New Roman" panose="02020603050405020304" pitchFamily="18" charset="0"/>
              <a:cs typeface="Times New Roman" panose="02020603050405020304" pitchFamily="18" charset="0"/>
            </a:rPr>
            <a:t>đầu</a:t>
          </a:r>
          <a:r>
            <a:rPr lang="en-US" sz="19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dirty="0" err="1" smtClean="0">
              <a:solidFill>
                <a:schemeClr val="accent2">
                  <a:lumMod val="50000"/>
                </a:schemeClr>
              </a:solidFill>
              <a:latin typeface="Times New Roman" panose="02020603050405020304" pitchFamily="18" charset="0"/>
              <a:cs typeface="Times New Roman" panose="02020603050405020304" pitchFamily="18" charset="0"/>
            </a:rPr>
            <a:t>bỏ</a:t>
          </a:r>
          <a:r>
            <a:rPr lang="en-US" sz="19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dirty="0" err="1" smtClean="0">
              <a:solidFill>
                <a:schemeClr val="accent2">
                  <a:lumMod val="50000"/>
                </a:schemeClr>
              </a:solidFill>
              <a:latin typeface="Times New Roman" panose="02020603050405020304" pitchFamily="18" charset="0"/>
              <a:cs typeface="Times New Roman" panose="02020603050405020304" pitchFamily="18" charset="0"/>
            </a:rPr>
            <a:t>phiếu</a:t>
          </a:r>
          <a:r>
            <a:rPr lang="en-US" sz="19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dirty="0" err="1" smtClean="0">
              <a:solidFill>
                <a:schemeClr val="accent2">
                  <a:lumMod val="50000"/>
                </a:schemeClr>
              </a:solidFill>
              <a:latin typeface="Times New Roman" panose="02020603050405020304" pitchFamily="18" charset="0"/>
              <a:cs typeface="Times New Roman" panose="02020603050405020304" pitchFamily="18" charset="0"/>
            </a:rPr>
            <a:t>bị</a:t>
          </a:r>
          <a:r>
            <a:rPr lang="en-US" sz="1900" dirty="0" smtClean="0">
              <a:solidFill>
                <a:schemeClr val="accent2">
                  <a:lumMod val="50000"/>
                </a:schemeClr>
              </a:solidFill>
              <a:latin typeface="Times New Roman" panose="02020603050405020304" pitchFamily="18" charset="0"/>
              <a:cs typeface="Times New Roman" panose="02020603050405020304" pitchFamily="18" charset="0"/>
            </a:rPr>
            <a:t> </a:t>
          </a:r>
          <a:r>
            <a:rPr lang="vi-VN" sz="1900" dirty="0" smtClean="0">
              <a:solidFill>
                <a:schemeClr val="accent2">
                  <a:lumMod val="50000"/>
                </a:schemeClr>
              </a:solidFill>
              <a:latin typeface="Times New Roman" panose="02020603050405020304" pitchFamily="18" charset="0"/>
              <a:cs typeface="Times New Roman" panose="02020603050405020304" pitchFamily="18" charset="0"/>
            </a:rPr>
            <a:t>TA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tước</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quyền</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bầu</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cử</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phải</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chấp</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hành</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hình</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phạt</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tù</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hoặc</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mất</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năng</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lực</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hành</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vi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dân</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sự</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a:t>
          </a:r>
          <a:endParaRPr lang="en-US" sz="2000" b="0" dirty="0">
            <a:solidFill>
              <a:schemeClr val="accent2">
                <a:lumMod val="50000"/>
              </a:schemeClr>
            </a:solidFill>
            <a:latin typeface="Times New Roman" panose="02020603050405020304" pitchFamily="18" charset="0"/>
            <a:cs typeface="Times New Roman" panose="02020603050405020304" pitchFamily="18" charset="0"/>
          </a:endParaRPr>
        </a:p>
      </dgm:t>
    </dgm:pt>
    <dgm:pt modelId="{0D1A4543-E93E-4CBD-851D-D4F2C751430E}" type="parTrans" cxnId="{0CF9A81D-8CDA-4D85-A28D-851248DC3E4F}">
      <dgm:prSet/>
      <dgm:spPr/>
      <dgm:t>
        <a:bodyPr/>
        <a:lstStyle/>
        <a:p>
          <a:endParaRPr lang="en-US"/>
        </a:p>
      </dgm:t>
    </dgm:pt>
    <dgm:pt modelId="{45DEFD79-5289-43B3-9803-42127914D1CD}" type="sibTrans" cxnId="{0CF9A81D-8CDA-4D85-A28D-851248DC3E4F}">
      <dgm:prSet/>
      <dgm:spPr/>
      <dgm:t>
        <a:bodyPr/>
        <a:lstStyle/>
        <a:p>
          <a:endParaRPr lang="en-US"/>
        </a:p>
      </dgm:t>
    </dgm:pt>
    <dgm:pt modelId="{44008FF4-DD1E-431F-8110-EADAC2181712}">
      <dgm:prSet phldrT="[Text]" custT="1"/>
      <dgm:spPr/>
      <dgm:t>
        <a:bodyPr/>
        <a:lstStyle/>
        <a:p>
          <a:pPr algn="just"/>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Đi</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nơi</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khác</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và</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được</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cấp</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giấy</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chứng</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nhận</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của</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UBND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cấp</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xã</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bỏ</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phiếu</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nơi</a:t>
          </a:r>
          <a:r>
            <a:rPr lang="en-US" sz="195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dirty="0" err="1" smtClean="0">
              <a:solidFill>
                <a:schemeClr val="accent2">
                  <a:lumMod val="50000"/>
                </a:schemeClr>
              </a:solidFill>
              <a:latin typeface="Times New Roman" panose="02020603050405020304" pitchFamily="18" charset="0"/>
              <a:cs typeface="Times New Roman" panose="02020603050405020304" pitchFamily="18" charset="0"/>
            </a:rPr>
            <a:t>khác</a:t>
          </a:r>
          <a:endParaRPr lang="en-US" sz="1950" b="0" dirty="0">
            <a:solidFill>
              <a:schemeClr val="accent2">
                <a:lumMod val="50000"/>
              </a:schemeClr>
            </a:solidFill>
            <a:latin typeface="Times New Roman" panose="02020603050405020304" pitchFamily="18" charset="0"/>
            <a:cs typeface="Times New Roman" panose="02020603050405020304" pitchFamily="18" charset="0"/>
          </a:endParaRPr>
        </a:p>
      </dgm:t>
    </dgm:pt>
    <dgm:pt modelId="{8F278B13-FE32-4BFF-B9D9-090A4F555A25}" type="parTrans" cxnId="{97325145-DE49-461D-B02F-CC36F5C3CA54}">
      <dgm:prSet/>
      <dgm:spPr/>
      <dgm:t>
        <a:bodyPr/>
        <a:lstStyle/>
        <a:p>
          <a:endParaRPr lang="en-US"/>
        </a:p>
      </dgm:t>
    </dgm:pt>
    <dgm:pt modelId="{B9017A27-2F72-4C92-8AB8-DCBBF7D00CE6}" type="sibTrans" cxnId="{97325145-DE49-461D-B02F-CC36F5C3CA54}">
      <dgm:prSet/>
      <dgm:spPr/>
      <dgm:t>
        <a:bodyPr/>
        <a:lstStyle/>
        <a:p>
          <a:endParaRPr lang="en-US"/>
        </a:p>
      </dgm:t>
    </dgm:pt>
    <dgm:pt modelId="{F09F6CD0-2547-4943-B251-80CF20377806}">
      <dgm:prSet phldrT="[Text]" custT="1"/>
      <dgm:spPr>
        <a:solidFill>
          <a:schemeClr val="bg2"/>
        </a:solidFill>
      </dgm:spPr>
      <dgm:t>
        <a:bodyPr/>
        <a:lstStyle/>
        <a:p>
          <a:pPr algn="just"/>
          <a:r>
            <a:rPr lang="en-US" sz="1800" b="0" dirty="0" err="1" smtClean="0">
              <a:solidFill>
                <a:schemeClr val="accent6">
                  <a:lumMod val="75000"/>
                </a:schemeClr>
              </a:solidFill>
              <a:latin typeface="Times New Roman" panose="02020603050405020304" pitchFamily="18" charset="0"/>
              <a:cs typeface="Times New Roman" panose="02020603050405020304" pitchFamily="18" charset="0"/>
            </a:rPr>
            <a:t>Một</a:t>
          </a:r>
          <a:r>
            <a:rPr lang="en-US" sz="18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dirty="0" err="1" smtClean="0">
              <a:solidFill>
                <a:schemeClr val="accent6">
                  <a:lumMod val="75000"/>
                </a:schemeClr>
              </a:solidFill>
              <a:latin typeface="Times New Roman" panose="02020603050405020304" pitchFamily="18" charset="0"/>
              <a:cs typeface="Times New Roman" panose="02020603050405020304" pitchFamily="18" charset="0"/>
            </a:rPr>
            <a:t>số</a:t>
          </a:r>
          <a:r>
            <a:rPr lang="en-US" sz="18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dirty="0" err="1" smtClean="0">
              <a:solidFill>
                <a:schemeClr val="accent6">
                  <a:lumMod val="75000"/>
                </a:schemeClr>
              </a:solidFill>
              <a:latin typeface="Times New Roman" panose="02020603050405020304" pitchFamily="18" charset="0"/>
              <a:cs typeface="Times New Roman" panose="02020603050405020304" pitchFamily="18" charset="0"/>
            </a:rPr>
            <a:t>trường</a:t>
          </a:r>
          <a:r>
            <a:rPr lang="en-US" sz="18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dirty="0" err="1" smtClean="0">
              <a:solidFill>
                <a:schemeClr val="accent6">
                  <a:lumMod val="75000"/>
                </a:schemeClr>
              </a:solidFill>
              <a:latin typeface="Times New Roman" panose="02020603050405020304" pitchFamily="18" charset="0"/>
              <a:cs typeface="Times New Roman" panose="02020603050405020304" pitchFamily="18" charset="0"/>
            </a:rPr>
            <a:t>hợp</a:t>
          </a:r>
          <a:r>
            <a:rPr lang="en-US" sz="18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dirty="0" err="1" smtClean="0">
              <a:solidFill>
                <a:schemeClr val="accent6">
                  <a:lumMod val="75000"/>
                </a:schemeClr>
              </a:solidFill>
              <a:latin typeface="Times New Roman" panose="02020603050405020304" pitchFamily="18" charset="0"/>
              <a:cs typeface="Times New Roman" panose="02020603050405020304" pitchFamily="18" charset="0"/>
            </a:rPr>
            <a:t>đặc</a:t>
          </a:r>
          <a:r>
            <a:rPr lang="en-US" sz="18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dirty="0" err="1" smtClean="0">
              <a:solidFill>
                <a:schemeClr val="accent6">
                  <a:lumMod val="75000"/>
                </a:schemeClr>
              </a:solidFill>
              <a:latin typeface="Times New Roman" panose="02020603050405020304" pitchFamily="18" charset="0"/>
              <a:cs typeface="Times New Roman" panose="02020603050405020304" pitchFamily="18" charset="0"/>
            </a:rPr>
            <a:t>biệt</a:t>
          </a:r>
          <a:r>
            <a:rPr lang="en-US" sz="18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dirty="0" err="1" smtClean="0">
              <a:solidFill>
                <a:schemeClr val="accent6">
                  <a:lumMod val="75000"/>
                </a:schemeClr>
              </a:solidFill>
              <a:latin typeface="Times New Roman" panose="02020603050405020304" pitchFamily="18" charset="0"/>
              <a:cs typeface="Times New Roman" panose="02020603050405020304" pitchFamily="18" charset="0"/>
            </a:rPr>
            <a:t>khác</a:t>
          </a:r>
          <a:endParaRPr lang="en-US" sz="18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04007FAA-ADE9-431C-A26E-11E02E986D80}" type="parTrans" cxnId="{F0B57E63-FF5A-4AC5-93EF-57CE4C14AEFB}">
      <dgm:prSet/>
      <dgm:spPr/>
      <dgm:t>
        <a:bodyPr/>
        <a:lstStyle/>
        <a:p>
          <a:endParaRPr lang="en-US"/>
        </a:p>
      </dgm:t>
    </dgm:pt>
    <dgm:pt modelId="{3B75501A-74E6-4DB5-889D-62461CA8AE7A}" type="sibTrans" cxnId="{F0B57E63-FF5A-4AC5-93EF-57CE4C14AEFB}">
      <dgm:prSet/>
      <dgm:spPr/>
      <dgm:t>
        <a:bodyPr/>
        <a:lstStyle/>
        <a:p>
          <a:endParaRPr lang="en-US"/>
        </a:p>
      </dgm:t>
    </dgm:pt>
    <dgm:pt modelId="{8CAB33A5-A3D3-4809-817D-CF6AF84F74B8}">
      <dgm:prSet phldrT="[Text]" custT="1"/>
      <dgm:spPr/>
      <dgm:t>
        <a:bodyPr/>
        <a:lstStyle/>
        <a:p>
          <a:pPr algn="l"/>
          <a:endParaRPr lang="en-US" sz="2000" dirty="0"/>
        </a:p>
      </dgm:t>
    </dgm:pt>
    <dgm:pt modelId="{ABE134DB-BC73-442D-85B4-833592989360}" type="parTrans" cxnId="{6B759865-3B1B-481C-B97E-FCA17B8A0890}">
      <dgm:prSet/>
      <dgm:spPr/>
      <dgm:t>
        <a:bodyPr/>
        <a:lstStyle/>
        <a:p>
          <a:endParaRPr lang="en-US"/>
        </a:p>
      </dgm:t>
    </dgm:pt>
    <dgm:pt modelId="{12E8981B-DD49-42A3-B201-AC70DA268CDF}" type="sibTrans" cxnId="{6B759865-3B1B-481C-B97E-FCA17B8A0890}">
      <dgm:prSet/>
      <dgm:spPr/>
      <dgm:t>
        <a:bodyPr/>
        <a:lstStyle/>
        <a:p>
          <a:endParaRPr lang="en-US"/>
        </a:p>
      </dgm:t>
    </dgm:pt>
    <dgm:pt modelId="{44A6616D-6DF4-4DA4-B920-9CDA8C0C0DD3}">
      <dgm:prSet phldrT="[Text]" custT="1"/>
      <dgm:spPr>
        <a:solidFill>
          <a:schemeClr val="accent4">
            <a:lumMod val="20000"/>
            <a:lumOff val="80000"/>
          </a:schemeClr>
        </a:solidFill>
      </dgm:spPr>
      <dgm:t>
        <a:bodyPr/>
        <a:lstStyle/>
        <a:p>
          <a:pPr algn="just"/>
          <a:r>
            <a:rPr lang="en-US" sz="2000" b="0" dirty="0" err="1" smtClean="0">
              <a:solidFill>
                <a:srgbClr val="FF0000"/>
              </a:solidFill>
              <a:latin typeface="Times New Roman" panose="02020603050405020304" pitchFamily="18" charset="0"/>
              <a:cs typeface="Times New Roman" panose="02020603050405020304" pitchFamily="18" charset="0"/>
            </a:rPr>
            <a:t>Người</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bị</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kết</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án</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tử</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hình</a:t>
          </a:r>
          <a:r>
            <a:rPr lang="en-US" sz="2000" b="0" dirty="0" smtClean="0">
              <a:solidFill>
                <a:srgbClr val="FF0000"/>
              </a:solidFill>
              <a:latin typeface="Times New Roman" panose="02020603050405020304" pitchFamily="18" charset="0"/>
              <a:cs typeface="Times New Roman" panose="02020603050405020304" pitchFamily="18" charset="0"/>
            </a:rPr>
            <a:t> </a:t>
          </a:r>
          <a:endParaRPr lang="en-US" sz="2000" b="0" dirty="0">
            <a:solidFill>
              <a:srgbClr val="FF0000"/>
            </a:solidFill>
            <a:latin typeface="Times New Roman" panose="02020603050405020304" pitchFamily="18" charset="0"/>
            <a:cs typeface="Times New Roman" panose="02020603050405020304" pitchFamily="18" charset="0"/>
          </a:endParaRPr>
        </a:p>
      </dgm:t>
    </dgm:pt>
    <dgm:pt modelId="{E8059FD0-22CE-4FD5-8403-82436CBCF40D}" type="parTrans" cxnId="{0DF9DABE-710C-4313-88AA-B49E66137695}">
      <dgm:prSet/>
      <dgm:spPr/>
      <dgm:t>
        <a:bodyPr/>
        <a:lstStyle/>
        <a:p>
          <a:endParaRPr lang="en-US"/>
        </a:p>
      </dgm:t>
    </dgm:pt>
    <dgm:pt modelId="{C7CA46C2-6BCB-4FC1-9D07-7E28034F44AD}" type="sibTrans" cxnId="{0DF9DABE-710C-4313-88AA-B49E66137695}">
      <dgm:prSet/>
      <dgm:spPr/>
      <dgm:t>
        <a:bodyPr/>
        <a:lstStyle/>
        <a:p>
          <a:endParaRPr lang="en-US"/>
        </a:p>
      </dgm:t>
    </dgm:pt>
    <dgm:pt modelId="{8571CA23-13A5-4B02-B777-88AAC3973718}">
      <dgm:prSet phldrT="[Text]" custT="1"/>
      <dgm:spPr/>
      <dgm:t>
        <a:bodyPr/>
        <a:lstStyle/>
        <a:p>
          <a:pPr algn="just"/>
          <a:r>
            <a:rPr lang="vi-VN" sz="2000" b="0" dirty="0" smtClean="0">
              <a:solidFill>
                <a:schemeClr val="accent2">
                  <a:lumMod val="50000"/>
                </a:schemeClr>
              </a:solidFill>
              <a:latin typeface="Times New Roman" panose="02020603050405020304" pitchFamily="18" charset="0"/>
              <a:cs typeface="Times New Roman" panose="02020603050405020304" pitchFamily="18" charset="0"/>
            </a:rPr>
            <a:t>Người bị tạm giam, tạm giữ hoặc ở cơ sở giáo dục/cai nghiện bắt buộc</a:t>
          </a:r>
          <a:r>
            <a:rPr lang="en-US" sz="2000" b="0" dirty="0" smtClean="0">
              <a:solidFill>
                <a:schemeClr val="accent2">
                  <a:lumMod val="50000"/>
                </a:schemeClr>
              </a:solidFill>
              <a:latin typeface="Times New Roman" panose="02020603050405020304" pitchFamily="18" charset="0"/>
              <a:cs typeface="Times New Roman" panose="02020603050405020304" pitchFamily="18" charset="0"/>
            </a:rPr>
            <a:t> </a:t>
          </a:r>
          <a:r>
            <a:rPr lang="vi-VN" sz="2000" b="0" dirty="0" smtClean="0">
              <a:solidFill>
                <a:schemeClr val="accent2">
                  <a:lumMod val="50000"/>
                </a:schemeClr>
              </a:solidFill>
              <a:latin typeface="Times New Roman" panose="02020603050405020304" pitchFamily="18" charset="0"/>
              <a:cs typeface="Times New Roman" panose="02020603050405020304" pitchFamily="18" charset="0"/>
            </a:rPr>
            <a:t>được trả tự do hoặc hết thời hạn trước giờ bỏ phiếu 24h</a:t>
          </a:r>
          <a:r>
            <a:rPr lang="en-US" sz="2000" b="0" dirty="0" smtClean="0">
              <a:solidFill>
                <a:schemeClr val="accent2">
                  <a:lumMod val="50000"/>
                </a:schemeClr>
              </a:solidFill>
              <a:latin typeface="Times New Roman" panose="02020603050405020304" pitchFamily="18" charset="0"/>
              <a:cs typeface="Times New Roman" panose="02020603050405020304" pitchFamily="18" charset="0"/>
            </a:rPr>
            <a:t> </a:t>
          </a:r>
          <a:r>
            <a:rPr lang="vi-VN" sz="2000" b="0" dirty="0" smtClean="0">
              <a:solidFill>
                <a:schemeClr val="accent2">
                  <a:lumMod val="50000"/>
                </a:schemeClr>
              </a:solidFill>
              <a:latin typeface="Times New Roman" panose="02020603050405020304" pitchFamily="18" charset="0"/>
              <a:cs typeface="Times New Roman" panose="02020603050405020304" pitchFamily="18" charset="0"/>
            </a:rPr>
            <a:t>→ xóa tên khỏi danh sách cử tri tại cơ sở đó.</a:t>
          </a:r>
          <a:endParaRPr lang="en-US" sz="2000" b="0" dirty="0">
            <a:solidFill>
              <a:schemeClr val="accent2">
                <a:lumMod val="50000"/>
              </a:schemeClr>
            </a:solidFill>
            <a:latin typeface="Times New Roman" panose="02020603050405020304" pitchFamily="18" charset="0"/>
            <a:cs typeface="Times New Roman" panose="02020603050405020304" pitchFamily="18" charset="0"/>
          </a:endParaRPr>
        </a:p>
      </dgm:t>
    </dgm:pt>
    <dgm:pt modelId="{1F3CC255-2577-45E1-A7CA-141298807505}" type="parTrans" cxnId="{3D309B7E-D3EC-4083-83C4-D937F2B23AC9}">
      <dgm:prSet/>
      <dgm:spPr/>
      <dgm:t>
        <a:bodyPr/>
        <a:lstStyle/>
        <a:p>
          <a:endParaRPr lang="en-US"/>
        </a:p>
      </dgm:t>
    </dgm:pt>
    <dgm:pt modelId="{9E713A77-4AE3-4F0E-BA98-F1E289E778B0}" type="sibTrans" cxnId="{3D309B7E-D3EC-4083-83C4-D937F2B23AC9}">
      <dgm:prSet/>
      <dgm:spPr/>
      <dgm:t>
        <a:bodyPr/>
        <a:lstStyle/>
        <a:p>
          <a:endParaRPr lang="en-US"/>
        </a:p>
      </dgm:t>
    </dgm:pt>
    <dgm:pt modelId="{14DAADE7-259B-4122-9FE2-6FE7A503A801}">
      <dgm:prSet phldrT="[Text]" custT="1"/>
      <dgm:spPr>
        <a:solidFill>
          <a:schemeClr val="bg2"/>
        </a:solidFill>
      </dgm:spPr>
      <dgm:t>
        <a:bodyPr/>
        <a:lstStyle/>
        <a:p>
          <a:pPr algn="just"/>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Trước</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thời</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điểm</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bắt</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bỏ</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phiếu</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24h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được</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khôi</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phục</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lại</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quyền</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bầu</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cử</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được</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trả</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lại</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tự</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do/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được</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xác</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nhận</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không</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còn</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trong</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tình</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trạng</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mất</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năng</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lực</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hành</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vi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dân</a:t>
          </a:r>
          <a:r>
            <a:rPr lang="en-US" sz="2000" b="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dirty="0" err="1" smtClean="0">
              <a:solidFill>
                <a:schemeClr val="accent6">
                  <a:lumMod val="75000"/>
                </a:schemeClr>
              </a:solidFill>
              <a:latin typeface="Times New Roman" panose="02020603050405020304" pitchFamily="18" charset="0"/>
              <a:cs typeface="Times New Roman" panose="02020603050405020304" pitchFamily="18" charset="0"/>
            </a:rPr>
            <a:t>sự</a:t>
          </a:r>
          <a:endParaRPr lang="en-US" sz="20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E1EFA8B4-735D-4109-8380-25071DB04885}" type="parTrans" cxnId="{3056CA8B-128F-49B1-A8B3-B9ED4D348E9D}">
      <dgm:prSet/>
      <dgm:spPr/>
      <dgm:t>
        <a:bodyPr/>
        <a:lstStyle/>
        <a:p>
          <a:endParaRPr lang="en-US"/>
        </a:p>
      </dgm:t>
    </dgm:pt>
    <dgm:pt modelId="{085B605A-2639-45C6-AC4B-D8717644FD3A}" type="sibTrans" cxnId="{3056CA8B-128F-49B1-A8B3-B9ED4D348E9D}">
      <dgm:prSet/>
      <dgm:spPr/>
      <dgm:t>
        <a:bodyPr/>
        <a:lstStyle/>
        <a:p>
          <a:endParaRPr lang="en-US"/>
        </a:p>
      </dgm:t>
    </dgm:pt>
    <dgm:pt modelId="{6CE2EAC6-8DE6-48F9-AD35-5DC648D762D8}">
      <dgm:prSet phldrT="[Text]" custT="1"/>
      <dgm:spPr>
        <a:solidFill>
          <a:schemeClr val="bg2"/>
        </a:solidFill>
      </dgm:spPr>
      <dgm:t>
        <a:bodyPr/>
        <a:lstStyle/>
        <a:p>
          <a:pPr algn="just"/>
          <a:endParaRPr lang="en-US" sz="20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074244CC-3805-4759-AF4F-4AF7D485C239}" type="parTrans" cxnId="{38E46A24-6DF6-4425-9E7D-64A35D006721}">
      <dgm:prSet/>
      <dgm:spPr/>
      <dgm:t>
        <a:bodyPr/>
        <a:lstStyle/>
        <a:p>
          <a:endParaRPr lang="en-US"/>
        </a:p>
      </dgm:t>
    </dgm:pt>
    <dgm:pt modelId="{39F31F13-B52C-4617-8D10-824DFC3501A6}" type="sibTrans" cxnId="{38E46A24-6DF6-4425-9E7D-64A35D006721}">
      <dgm:prSet/>
      <dgm:spPr/>
      <dgm:t>
        <a:bodyPr/>
        <a:lstStyle/>
        <a:p>
          <a:endParaRPr lang="en-US"/>
        </a:p>
      </dgm:t>
    </dgm:pt>
    <dgm:pt modelId="{6F719371-5EDC-45A7-8C66-96B8A52974AC}">
      <dgm:prSet phldrT="[Text]" custT="1"/>
      <dgm:spPr>
        <a:solidFill>
          <a:schemeClr val="bg2"/>
        </a:solidFill>
      </dgm:spPr>
      <dgm:t>
        <a:bodyPr/>
        <a:lstStyle/>
        <a:p>
          <a:pPr algn="just"/>
          <a:endParaRPr lang="en-US" sz="20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84A2759A-2825-480F-9CDC-CB9735DD5CDD}" type="parTrans" cxnId="{CA5C76C0-F5DB-4FF5-8C9E-5696B42B4050}">
      <dgm:prSet/>
      <dgm:spPr/>
      <dgm:t>
        <a:bodyPr/>
        <a:lstStyle/>
        <a:p>
          <a:endParaRPr lang="en-US"/>
        </a:p>
      </dgm:t>
    </dgm:pt>
    <dgm:pt modelId="{FC9F2D3C-47D9-4B53-A778-E0B3E966DB8A}" type="sibTrans" cxnId="{CA5C76C0-F5DB-4FF5-8C9E-5696B42B4050}">
      <dgm:prSet/>
      <dgm:spPr/>
      <dgm:t>
        <a:bodyPr/>
        <a:lstStyle/>
        <a:p>
          <a:endParaRPr lang="en-US"/>
        </a:p>
      </dgm:t>
    </dgm:pt>
    <dgm:pt modelId="{8EE2FA22-2908-4C5C-92C3-A74E12F38665}">
      <dgm:prSet phldrT="[Text]" custT="1"/>
      <dgm:spPr>
        <a:solidFill>
          <a:schemeClr val="bg2"/>
        </a:solidFill>
      </dgm:spPr>
      <dgm:t>
        <a:bodyPr/>
        <a:lstStyle/>
        <a:p>
          <a:pPr algn="just"/>
          <a:endParaRPr lang="en-US" sz="18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EE887915-4CED-4D8B-BBEF-2E6E057EF0C4}" type="parTrans" cxnId="{8F03B85B-64BC-4D7C-98D4-18E9AFDE0F09}">
      <dgm:prSet/>
      <dgm:spPr/>
      <dgm:t>
        <a:bodyPr/>
        <a:lstStyle/>
        <a:p>
          <a:endParaRPr lang="en-US"/>
        </a:p>
      </dgm:t>
    </dgm:pt>
    <dgm:pt modelId="{2ED8B858-8B0E-48C0-A998-1D028EB60D9E}" type="sibTrans" cxnId="{8F03B85B-64BC-4D7C-98D4-18E9AFDE0F09}">
      <dgm:prSet/>
      <dgm:spPr/>
      <dgm:t>
        <a:bodyPr/>
        <a:lstStyle/>
        <a:p>
          <a:endParaRPr lang="en-US"/>
        </a:p>
      </dgm:t>
    </dgm:pt>
    <dgm:pt modelId="{ED574BC7-04E0-4A4B-989E-9CFFB9EE32BF}">
      <dgm:prSet phldrT="[Text]" custT="1"/>
      <dgm:spPr>
        <a:solidFill>
          <a:schemeClr val="bg2"/>
        </a:solidFill>
      </dgm:spPr>
      <dgm:t>
        <a:bodyPr/>
        <a:lstStyle/>
        <a:p>
          <a:pPr algn="just"/>
          <a:endParaRPr lang="en-US" sz="18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9C08C235-EA9E-40E4-A051-D104923ED8F4}" type="parTrans" cxnId="{E61096D7-7731-4704-A7D1-BD56147B6CFF}">
      <dgm:prSet/>
      <dgm:spPr/>
      <dgm:t>
        <a:bodyPr/>
        <a:lstStyle/>
        <a:p>
          <a:endParaRPr lang="en-US"/>
        </a:p>
      </dgm:t>
    </dgm:pt>
    <dgm:pt modelId="{083CFDC5-6ED8-455A-85C4-1C635C615DAA}" type="sibTrans" cxnId="{E61096D7-7731-4704-A7D1-BD56147B6CFF}">
      <dgm:prSet/>
      <dgm:spPr/>
      <dgm:t>
        <a:bodyPr/>
        <a:lstStyle/>
        <a:p>
          <a:endParaRPr lang="en-US"/>
        </a:p>
      </dgm:t>
    </dgm:pt>
    <dgm:pt modelId="{EEB29C96-B3F8-4262-A556-FA966B5D2EC3}">
      <dgm:prSet phldrT="[Text]" custT="1"/>
      <dgm:spPr>
        <a:solidFill>
          <a:schemeClr val="accent4">
            <a:lumMod val="20000"/>
            <a:lumOff val="80000"/>
          </a:schemeClr>
        </a:solidFill>
      </dgm:spPr>
      <dgm:t>
        <a:bodyPr/>
        <a:lstStyle/>
        <a:p>
          <a:pPr algn="just"/>
          <a:endParaRPr lang="en-US" sz="2000" b="0" dirty="0">
            <a:solidFill>
              <a:srgbClr val="FF0000"/>
            </a:solidFill>
            <a:latin typeface="Times New Roman" panose="02020603050405020304" pitchFamily="18" charset="0"/>
            <a:cs typeface="Times New Roman" panose="02020603050405020304" pitchFamily="18" charset="0"/>
          </a:endParaRPr>
        </a:p>
      </dgm:t>
    </dgm:pt>
    <dgm:pt modelId="{C15B43C8-0CFB-4D84-9100-E49988E59EB1}" type="parTrans" cxnId="{553A4DEE-7047-4461-AF99-1B614F265468}">
      <dgm:prSet/>
      <dgm:spPr/>
      <dgm:t>
        <a:bodyPr/>
        <a:lstStyle/>
        <a:p>
          <a:endParaRPr lang="en-US"/>
        </a:p>
      </dgm:t>
    </dgm:pt>
    <dgm:pt modelId="{C9DC7C30-5549-426A-83C7-446DB28F6958}" type="sibTrans" cxnId="{553A4DEE-7047-4461-AF99-1B614F265468}">
      <dgm:prSet/>
      <dgm:spPr/>
      <dgm:t>
        <a:bodyPr/>
        <a:lstStyle/>
        <a:p>
          <a:endParaRPr lang="en-US"/>
        </a:p>
      </dgm:t>
    </dgm:pt>
    <dgm:pt modelId="{2481CB72-8136-4E48-8010-7FAEE4B58909}">
      <dgm:prSet phldrT="[Text]" custT="1"/>
      <dgm:spPr>
        <a:solidFill>
          <a:schemeClr val="accent4">
            <a:lumMod val="20000"/>
            <a:lumOff val="80000"/>
          </a:schemeClr>
        </a:solidFill>
      </dgm:spPr>
      <dgm:t>
        <a:bodyPr/>
        <a:lstStyle/>
        <a:p>
          <a:pPr algn="just"/>
          <a:r>
            <a:rPr lang="en-US" sz="2000" b="0" dirty="0" err="1" smtClean="0">
              <a:solidFill>
                <a:srgbClr val="FF0000"/>
              </a:solidFill>
              <a:latin typeface="Times New Roman" panose="02020603050405020304" pitchFamily="18" charset="0"/>
              <a:cs typeface="Times New Roman" panose="02020603050405020304" pitchFamily="18" charset="0"/>
            </a:rPr>
            <a:t>Người</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đang</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chờ</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thi</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hành</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án</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người</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đang</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chấp</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hành</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hình</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phạt</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tù</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mà</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không</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được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hưởng</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án</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treo</a:t>
          </a:r>
          <a:endParaRPr lang="en-US" sz="2000" b="0" dirty="0">
            <a:solidFill>
              <a:srgbClr val="FF0000"/>
            </a:solidFill>
            <a:latin typeface="Times New Roman" panose="02020603050405020304" pitchFamily="18" charset="0"/>
            <a:cs typeface="Times New Roman" panose="02020603050405020304" pitchFamily="18" charset="0"/>
          </a:endParaRPr>
        </a:p>
      </dgm:t>
    </dgm:pt>
    <dgm:pt modelId="{15769714-67A8-405C-AFCF-E7A7F0D71A51}" type="parTrans" cxnId="{42543DC4-8E71-4BD9-A3A4-304F98E74F0A}">
      <dgm:prSet/>
      <dgm:spPr/>
      <dgm:t>
        <a:bodyPr/>
        <a:lstStyle/>
        <a:p>
          <a:endParaRPr lang="en-US"/>
        </a:p>
      </dgm:t>
    </dgm:pt>
    <dgm:pt modelId="{DFFE36BD-854F-448A-B57D-55F6A8154EAF}" type="sibTrans" cxnId="{42543DC4-8E71-4BD9-A3A4-304F98E74F0A}">
      <dgm:prSet/>
      <dgm:spPr/>
      <dgm:t>
        <a:bodyPr/>
        <a:lstStyle/>
        <a:p>
          <a:endParaRPr lang="en-US"/>
        </a:p>
      </dgm:t>
    </dgm:pt>
    <dgm:pt modelId="{279ECE21-98C0-41EE-ACA1-25E9F59BB5E2}">
      <dgm:prSet phldrT="[Text]" custT="1"/>
      <dgm:spPr>
        <a:solidFill>
          <a:schemeClr val="accent4">
            <a:lumMod val="20000"/>
            <a:lumOff val="80000"/>
          </a:schemeClr>
        </a:solidFill>
      </dgm:spPr>
      <dgm:t>
        <a:bodyPr/>
        <a:lstStyle/>
        <a:p>
          <a:pPr algn="just"/>
          <a:endParaRPr lang="en-US" sz="1500" b="0" i="1" dirty="0">
            <a:solidFill>
              <a:srgbClr val="FF0000"/>
            </a:solidFill>
            <a:latin typeface="Times New Roman" panose="02020603050405020304" pitchFamily="18" charset="0"/>
            <a:cs typeface="Times New Roman" panose="02020603050405020304" pitchFamily="18" charset="0"/>
          </a:endParaRPr>
        </a:p>
      </dgm:t>
    </dgm:pt>
    <dgm:pt modelId="{799159C7-32E6-4DBE-BA28-D5C840B4D982}" type="parTrans" cxnId="{F19A5543-A093-493A-ADAE-C8B071ADA3E2}">
      <dgm:prSet/>
      <dgm:spPr/>
      <dgm:t>
        <a:bodyPr/>
        <a:lstStyle/>
        <a:p>
          <a:endParaRPr lang="en-US"/>
        </a:p>
      </dgm:t>
    </dgm:pt>
    <dgm:pt modelId="{48D571A4-C31A-4FE2-B750-89D74B7EFE9C}" type="sibTrans" cxnId="{F19A5543-A093-493A-ADAE-C8B071ADA3E2}">
      <dgm:prSet/>
      <dgm:spPr/>
      <dgm:t>
        <a:bodyPr/>
        <a:lstStyle/>
        <a:p>
          <a:endParaRPr lang="en-US"/>
        </a:p>
      </dgm:t>
    </dgm:pt>
    <dgm:pt modelId="{FF003B60-6B68-45DF-93FE-717565C2BDEE}">
      <dgm:prSet phldrT="[Text]" custT="1"/>
      <dgm:spPr>
        <a:solidFill>
          <a:schemeClr val="accent4">
            <a:lumMod val="20000"/>
            <a:lumOff val="80000"/>
          </a:schemeClr>
        </a:solidFill>
      </dgm:spPr>
      <dgm:t>
        <a:bodyPr/>
        <a:lstStyle/>
        <a:p>
          <a:pPr algn="just"/>
          <a:endParaRPr lang="en-US" sz="2000" b="0" dirty="0">
            <a:solidFill>
              <a:srgbClr val="FF0000"/>
            </a:solidFill>
            <a:latin typeface="Times New Roman" panose="02020603050405020304" pitchFamily="18" charset="0"/>
            <a:cs typeface="Times New Roman" panose="02020603050405020304" pitchFamily="18" charset="0"/>
          </a:endParaRPr>
        </a:p>
      </dgm:t>
    </dgm:pt>
    <dgm:pt modelId="{0B643ED0-2124-4AEA-9E23-3244A804869E}" type="parTrans" cxnId="{83CCC874-D3CB-48E4-8486-3DD507DB4578}">
      <dgm:prSet/>
      <dgm:spPr/>
      <dgm:t>
        <a:bodyPr/>
        <a:lstStyle/>
        <a:p>
          <a:endParaRPr lang="en-US"/>
        </a:p>
      </dgm:t>
    </dgm:pt>
    <dgm:pt modelId="{CFB8A966-0CE3-4702-87F8-57B9D2442EFF}" type="sibTrans" cxnId="{83CCC874-D3CB-48E4-8486-3DD507DB4578}">
      <dgm:prSet/>
      <dgm:spPr/>
      <dgm:t>
        <a:bodyPr/>
        <a:lstStyle/>
        <a:p>
          <a:endParaRPr lang="en-US"/>
        </a:p>
      </dgm:t>
    </dgm:pt>
    <dgm:pt modelId="{E01E90F5-C044-421A-BA5C-03E30639CC6F}">
      <dgm:prSet phldrT="[Text]" custT="1"/>
      <dgm:spPr/>
      <dgm:t>
        <a:bodyPr/>
        <a:lstStyle/>
        <a:p>
          <a:pPr algn="just"/>
          <a:endParaRPr lang="en-US" sz="2000" b="0" dirty="0">
            <a:solidFill>
              <a:schemeClr val="accent2">
                <a:lumMod val="50000"/>
              </a:schemeClr>
            </a:solidFill>
            <a:latin typeface="Times New Roman" panose="02020603050405020304" pitchFamily="18" charset="0"/>
            <a:cs typeface="Times New Roman" panose="02020603050405020304" pitchFamily="18" charset="0"/>
          </a:endParaRPr>
        </a:p>
      </dgm:t>
    </dgm:pt>
    <dgm:pt modelId="{2B6A9617-90AE-408A-AA25-0D6A7EB82F47}" type="parTrans" cxnId="{555C0ABA-28EA-4B12-BB37-08E20A69E7DD}">
      <dgm:prSet/>
      <dgm:spPr/>
      <dgm:t>
        <a:bodyPr/>
        <a:lstStyle/>
        <a:p>
          <a:endParaRPr lang="en-US"/>
        </a:p>
      </dgm:t>
    </dgm:pt>
    <dgm:pt modelId="{179A33AC-1CEF-48AC-AD42-E21F2A850DC8}" type="sibTrans" cxnId="{555C0ABA-28EA-4B12-BB37-08E20A69E7DD}">
      <dgm:prSet/>
      <dgm:spPr/>
      <dgm:t>
        <a:bodyPr/>
        <a:lstStyle/>
        <a:p>
          <a:endParaRPr lang="en-US"/>
        </a:p>
      </dgm:t>
    </dgm:pt>
    <dgm:pt modelId="{ECED93D9-3021-43AF-97B1-CE35B11FB4AF}">
      <dgm:prSet phldrT="[Text]" custT="1"/>
      <dgm:spPr/>
      <dgm:t>
        <a:bodyPr/>
        <a:lstStyle/>
        <a:p>
          <a:pPr algn="just"/>
          <a:endParaRPr lang="en-US" sz="1950" b="0" dirty="0">
            <a:solidFill>
              <a:schemeClr val="accent2">
                <a:lumMod val="50000"/>
              </a:schemeClr>
            </a:solidFill>
            <a:latin typeface="Times New Roman" panose="02020603050405020304" pitchFamily="18" charset="0"/>
            <a:cs typeface="Times New Roman" panose="02020603050405020304" pitchFamily="18" charset="0"/>
          </a:endParaRPr>
        </a:p>
      </dgm:t>
    </dgm:pt>
    <dgm:pt modelId="{C6D55299-94EA-41A0-892C-D7B58A57DB9A}" type="parTrans" cxnId="{3649B699-D3BC-46A4-B007-E0C1970D07D2}">
      <dgm:prSet/>
      <dgm:spPr/>
      <dgm:t>
        <a:bodyPr/>
        <a:lstStyle/>
        <a:p>
          <a:endParaRPr lang="en-US"/>
        </a:p>
      </dgm:t>
    </dgm:pt>
    <dgm:pt modelId="{57BC9E73-216D-4FEA-A91A-A08DF6EA7461}" type="sibTrans" cxnId="{3649B699-D3BC-46A4-B007-E0C1970D07D2}">
      <dgm:prSet/>
      <dgm:spPr/>
      <dgm:t>
        <a:bodyPr/>
        <a:lstStyle/>
        <a:p>
          <a:endParaRPr lang="en-US"/>
        </a:p>
      </dgm:t>
    </dgm:pt>
    <dgm:pt modelId="{6BE4D779-541D-47EB-A135-83C496E92B9E}">
      <dgm:prSet phldrT="[Text]" custT="1"/>
      <dgm:spPr/>
      <dgm:t>
        <a:bodyPr/>
        <a:lstStyle/>
        <a:p>
          <a:pPr algn="just"/>
          <a:endParaRPr lang="en-US" sz="2000" b="0" spc="0" baseline="0" dirty="0">
            <a:solidFill>
              <a:schemeClr val="accent2">
                <a:lumMod val="50000"/>
              </a:schemeClr>
            </a:solidFill>
            <a:latin typeface="Times New Roman" panose="02020603050405020304" pitchFamily="18" charset="0"/>
            <a:cs typeface="Times New Roman" panose="02020603050405020304" pitchFamily="18" charset="0"/>
          </a:endParaRPr>
        </a:p>
      </dgm:t>
    </dgm:pt>
    <dgm:pt modelId="{4BD5C124-BA3F-4433-9261-6A536A52236F}" type="parTrans" cxnId="{B6C1D03F-55CA-4F1F-A683-8C86D95D35BF}">
      <dgm:prSet/>
      <dgm:spPr/>
      <dgm:t>
        <a:bodyPr/>
        <a:lstStyle/>
        <a:p>
          <a:endParaRPr lang="en-US"/>
        </a:p>
      </dgm:t>
    </dgm:pt>
    <dgm:pt modelId="{16D8C5C1-05E4-4C47-A298-2D3D28DC573A}" type="sibTrans" cxnId="{B6C1D03F-55CA-4F1F-A683-8C86D95D35BF}">
      <dgm:prSet/>
      <dgm:spPr/>
      <dgm:t>
        <a:bodyPr/>
        <a:lstStyle/>
        <a:p>
          <a:endParaRPr lang="en-US"/>
        </a:p>
      </dgm:t>
    </dgm:pt>
    <dgm:pt modelId="{683F9BE0-934D-4FC3-A8F1-2B0ED6A6FD31}">
      <dgm:prSet phldrT="[Text]" custT="1"/>
      <dgm:spPr>
        <a:solidFill>
          <a:schemeClr val="accent4">
            <a:lumMod val="20000"/>
            <a:lumOff val="80000"/>
          </a:schemeClr>
        </a:solidFill>
      </dgm:spPr>
      <dgm:t>
        <a:bodyPr/>
        <a:lstStyle/>
        <a:p>
          <a:pPr algn="just"/>
          <a:endParaRPr lang="en-US" sz="2000" b="0" dirty="0">
            <a:solidFill>
              <a:srgbClr val="FF0000"/>
            </a:solidFill>
            <a:latin typeface="Times New Roman" panose="02020603050405020304" pitchFamily="18" charset="0"/>
            <a:cs typeface="Times New Roman" panose="02020603050405020304" pitchFamily="18" charset="0"/>
          </a:endParaRPr>
        </a:p>
      </dgm:t>
    </dgm:pt>
    <dgm:pt modelId="{3A9411D4-0F96-469C-A92B-5CDB5625C989}" type="sibTrans" cxnId="{E0D40F89-184C-4B77-AC36-A31853DE51C2}">
      <dgm:prSet/>
      <dgm:spPr/>
      <dgm:t>
        <a:bodyPr/>
        <a:lstStyle/>
        <a:p>
          <a:endParaRPr lang="en-US"/>
        </a:p>
      </dgm:t>
    </dgm:pt>
    <dgm:pt modelId="{2F694141-6C75-4833-9EA6-9D13447553A9}" type="parTrans" cxnId="{E0D40F89-184C-4B77-AC36-A31853DE51C2}">
      <dgm:prSet/>
      <dgm:spPr/>
      <dgm:t>
        <a:bodyPr/>
        <a:lstStyle/>
        <a:p>
          <a:endParaRPr lang="en-US"/>
        </a:p>
      </dgm:t>
    </dgm:pt>
    <dgm:pt modelId="{A9395DE3-8F4C-415D-B62C-CF7BD0335705}">
      <dgm:prSet phldrT="[Text]" custT="1"/>
      <dgm:spPr>
        <a:solidFill>
          <a:schemeClr val="accent4">
            <a:lumMod val="20000"/>
            <a:lumOff val="80000"/>
          </a:schemeClr>
        </a:solidFill>
      </dgm:spPr>
      <dgm:t>
        <a:bodyPr/>
        <a:lstStyle/>
        <a:p>
          <a:pPr algn="just"/>
          <a:endParaRPr lang="en-US" sz="2000" b="0" dirty="0">
            <a:solidFill>
              <a:srgbClr val="FF0000"/>
            </a:solidFill>
            <a:latin typeface="Times New Roman" panose="02020603050405020304" pitchFamily="18" charset="0"/>
            <a:cs typeface="Times New Roman" panose="02020603050405020304" pitchFamily="18" charset="0"/>
          </a:endParaRPr>
        </a:p>
      </dgm:t>
    </dgm:pt>
    <dgm:pt modelId="{B33176D3-C3AE-4E45-88E5-7A90B47CDA6C}" type="sibTrans" cxnId="{8A4F33AA-95CF-45B5-878D-5D03D3EF7921}">
      <dgm:prSet/>
      <dgm:spPr/>
      <dgm:t>
        <a:bodyPr/>
        <a:lstStyle/>
        <a:p>
          <a:endParaRPr lang="en-US"/>
        </a:p>
      </dgm:t>
    </dgm:pt>
    <dgm:pt modelId="{9AE94B31-D8D7-4857-B5A1-57401B076AE3}" type="parTrans" cxnId="{8A4F33AA-95CF-45B5-878D-5D03D3EF7921}">
      <dgm:prSet/>
      <dgm:spPr/>
      <dgm:t>
        <a:bodyPr/>
        <a:lstStyle/>
        <a:p>
          <a:endParaRPr lang="en-US"/>
        </a:p>
      </dgm:t>
    </dgm:pt>
    <dgm:pt modelId="{1558D98C-1554-4B69-A860-28AFEE25AE2C}">
      <dgm:prSet phldrT="[Text]" custT="1"/>
      <dgm:spPr>
        <a:solidFill>
          <a:schemeClr val="accent4">
            <a:lumMod val="20000"/>
            <a:lumOff val="80000"/>
          </a:schemeClr>
        </a:solidFill>
      </dgm:spPr>
      <dgm:t>
        <a:bodyPr/>
        <a:lstStyle/>
        <a:p>
          <a:pPr algn="just"/>
          <a:r>
            <a:rPr lang="en-US" sz="2000" b="0" dirty="0" err="1" smtClean="0">
              <a:solidFill>
                <a:srgbClr val="FF0000"/>
              </a:solidFill>
              <a:latin typeface="Times New Roman" panose="02020603050405020304" pitchFamily="18" charset="0"/>
              <a:cs typeface="Times New Roman" panose="02020603050405020304" pitchFamily="18" charset="0"/>
            </a:rPr>
            <a:t>Người</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đang</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bị</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tước</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quyền</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bầu</a:t>
          </a: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dirty="0" err="1" smtClean="0">
              <a:solidFill>
                <a:srgbClr val="FF0000"/>
              </a:solidFill>
              <a:latin typeface="Times New Roman" panose="02020603050405020304" pitchFamily="18" charset="0"/>
              <a:cs typeface="Times New Roman" panose="02020603050405020304" pitchFamily="18" charset="0"/>
            </a:rPr>
            <a:t>cử</a:t>
          </a:r>
          <a:endParaRPr lang="en-US" sz="2000" b="0" dirty="0">
            <a:solidFill>
              <a:srgbClr val="FF0000"/>
            </a:solidFill>
            <a:latin typeface="Times New Roman" panose="02020603050405020304" pitchFamily="18" charset="0"/>
            <a:cs typeface="Times New Roman" panose="02020603050405020304" pitchFamily="18" charset="0"/>
          </a:endParaRPr>
        </a:p>
      </dgm:t>
    </dgm:pt>
    <dgm:pt modelId="{8A3CC635-1161-4900-BE0E-FA008A62A906}" type="sibTrans" cxnId="{44E0DE83-991C-43B9-AE9D-B6C9329A06F5}">
      <dgm:prSet/>
      <dgm:spPr/>
      <dgm:t>
        <a:bodyPr/>
        <a:lstStyle/>
        <a:p>
          <a:endParaRPr lang="en-US"/>
        </a:p>
      </dgm:t>
    </dgm:pt>
    <dgm:pt modelId="{9D9977D5-479D-449E-9099-FC40DA2764E8}" type="parTrans" cxnId="{44E0DE83-991C-43B9-AE9D-B6C9329A06F5}">
      <dgm:prSet/>
      <dgm:spPr/>
      <dgm:t>
        <a:bodyPr/>
        <a:lstStyle/>
        <a:p>
          <a:endParaRPr lang="en-US"/>
        </a:p>
      </dgm:t>
    </dgm:pt>
    <dgm:pt modelId="{90295362-7846-4980-9DBA-A27A130C38CF}">
      <dgm:prSet phldrT="[Text]" custT="1"/>
      <dgm:spPr>
        <a:solidFill>
          <a:schemeClr val="bg2"/>
        </a:solidFill>
      </dgm:spPr>
      <dgm:t>
        <a:bodyPr/>
        <a:lstStyle/>
        <a:p>
          <a:pPr algn="just"/>
          <a:endParaRPr lang="en-US" sz="2000" b="0" dirty="0">
            <a:solidFill>
              <a:schemeClr val="accent6">
                <a:lumMod val="75000"/>
              </a:schemeClr>
            </a:solidFill>
            <a:latin typeface="Times New Roman" panose="02020603050405020304" pitchFamily="18" charset="0"/>
            <a:cs typeface="Times New Roman" panose="02020603050405020304" pitchFamily="18" charset="0"/>
          </a:endParaRPr>
        </a:p>
      </dgm:t>
    </dgm:pt>
    <dgm:pt modelId="{668D9116-13FE-40A5-9CAD-B4F28AC76A39}" type="parTrans" cxnId="{07FF0232-5A2F-471E-B0AE-1FD2D08A28C7}">
      <dgm:prSet/>
      <dgm:spPr/>
    </dgm:pt>
    <dgm:pt modelId="{7BD9C924-9BCB-489F-AED1-429FBDF7DB80}" type="sibTrans" cxnId="{07FF0232-5A2F-471E-B0AE-1FD2D08A28C7}">
      <dgm:prSet/>
      <dgm:spPr/>
    </dgm:pt>
    <dgm:pt modelId="{5F04BBF0-A1E8-4EF9-BD76-D2318248A6A9}" type="pres">
      <dgm:prSet presAssocID="{BA698520-A2D5-4D8A-BCC1-5D71BF409B77}" presName="linearFlow" presStyleCnt="0">
        <dgm:presLayoutVars>
          <dgm:dir/>
          <dgm:animLvl val="lvl"/>
          <dgm:resizeHandles/>
        </dgm:presLayoutVars>
      </dgm:prSet>
      <dgm:spPr/>
      <dgm:t>
        <a:bodyPr/>
        <a:lstStyle/>
        <a:p>
          <a:endParaRPr lang="en-US"/>
        </a:p>
      </dgm:t>
    </dgm:pt>
    <dgm:pt modelId="{9D5393EA-B8BC-4D86-81DA-690F51A9F3EE}" type="pres">
      <dgm:prSet presAssocID="{F2BB9C8E-4FAE-469D-8D13-275AFB19A35E}" presName="compositeNode" presStyleCnt="0">
        <dgm:presLayoutVars>
          <dgm:bulletEnabled val="1"/>
        </dgm:presLayoutVars>
      </dgm:prSet>
      <dgm:spPr/>
    </dgm:pt>
    <dgm:pt modelId="{604E95A6-D826-4615-8151-B8FE08ADFA5E}" type="pres">
      <dgm:prSet presAssocID="{F2BB9C8E-4FAE-469D-8D13-275AFB19A35E}" presName="image" presStyleLbl="fgImgPlace1" presStyleIdx="0" presStyleCnt="3" custScaleX="153463" custScaleY="148117" custLinFactX="-32808" custLinFactNeighborX="-100000" custLinFactNeighborY="-519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19850E49-0BA6-4C46-B4FF-3EA82E4851E9}" type="pres">
      <dgm:prSet presAssocID="{F2BB9C8E-4FAE-469D-8D13-275AFB19A35E}" presName="childNode" presStyleLbl="node1" presStyleIdx="0" presStyleCnt="3" custScaleX="204193" custScaleY="117591" custLinFactNeighborX="-7939" custLinFactNeighborY="1383">
        <dgm:presLayoutVars>
          <dgm:bulletEnabled val="1"/>
        </dgm:presLayoutVars>
      </dgm:prSet>
      <dgm:spPr/>
      <dgm:t>
        <a:bodyPr/>
        <a:lstStyle/>
        <a:p>
          <a:endParaRPr lang="en-US"/>
        </a:p>
      </dgm:t>
    </dgm:pt>
    <dgm:pt modelId="{61F966BF-3B90-4375-AB1F-858062EFECBE}" type="pres">
      <dgm:prSet presAssocID="{F2BB9C8E-4FAE-469D-8D13-275AFB19A35E}" presName="parentNode" presStyleLbl="revTx" presStyleIdx="0" presStyleCnt="3" custLinFactX="1405138" custLinFactNeighborX="1500000" custLinFactNeighborY="5429">
        <dgm:presLayoutVars>
          <dgm:chMax val="0"/>
          <dgm:bulletEnabled val="1"/>
        </dgm:presLayoutVars>
      </dgm:prSet>
      <dgm:spPr/>
      <dgm:t>
        <a:bodyPr/>
        <a:lstStyle/>
        <a:p>
          <a:endParaRPr lang="en-US"/>
        </a:p>
      </dgm:t>
    </dgm:pt>
    <dgm:pt modelId="{166AD73E-2BBC-4A79-8209-AE64126BDDC2}" type="pres">
      <dgm:prSet presAssocID="{600349F9-2B9D-4DE3-9818-4B71152F7AA7}" presName="sibTrans" presStyleCnt="0"/>
      <dgm:spPr/>
    </dgm:pt>
    <dgm:pt modelId="{AAAE8701-A697-4C91-ACB1-185AEC8E4B06}" type="pres">
      <dgm:prSet presAssocID="{C837CDA6-8A32-4DD5-A5EF-D9E9A4CA25CE}" presName="compositeNode" presStyleCnt="0">
        <dgm:presLayoutVars>
          <dgm:bulletEnabled val="1"/>
        </dgm:presLayoutVars>
      </dgm:prSet>
      <dgm:spPr/>
    </dgm:pt>
    <dgm:pt modelId="{44C2A870-E5EE-452F-9DCE-0C2924F63477}" type="pres">
      <dgm:prSet presAssocID="{C837CDA6-8A32-4DD5-A5EF-D9E9A4CA25CE}" presName="image" presStyleLbl="fgImgPlace1" presStyleIdx="1" presStyleCnt="3" custScaleX="181757" custScaleY="113596" custLinFactX="214896" custLinFactNeighborX="300000" custLinFactNeighborY="-4826"/>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a:solidFill>
            <a:srgbClr val="00B050"/>
          </a:solidFill>
        </a:ln>
      </dgm:spPr>
      <dgm:t>
        <a:bodyPr/>
        <a:lstStyle/>
        <a:p>
          <a:endParaRPr lang="en-US"/>
        </a:p>
      </dgm:t>
    </dgm:pt>
    <dgm:pt modelId="{41ABE115-24EE-43C1-9D78-A47E53C7EE14}" type="pres">
      <dgm:prSet presAssocID="{C837CDA6-8A32-4DD5-A5EF-D9E9A4CA25CE}" presName="childNode" presStyleLbl="node1" presStyleIdx="1" presStyleCnt="3" custScaleX="216599" custScaleY="119096" custLinFactX="100000" custLinFactNeighborX="127242" custLinFactNeighborY="1931">
        <dgm:presLayoutVars>
          <dgm:bulletEnabled val="1"/>
        </dgm:presLayoutVars>
      </dgm:prSet>
      <dgm:spPr/>
      <dgm:t>
        <a:bodyPr/>
        <a:lstStyle/>
        <a:p>
          <a:endParaRPr lang="en-US"/>
        </a:p>
      </dgm:t>
    </dgm:pt>
    <dgm:pt modelId="{05A6F3E7-D5A9-4C90-B271-23B5B7257DDC}" type="pres">
      <dgm:prSet presAssocID="{C837CDA6-8A32-4DD5-A5EF-D9E9A4CA25CE}" presName="parentNode" presStyleLbl="revTx" presStyleIdx="1" presStyleCnt="3" custLinFactX="600000" custLinFactNeighborX="618477" custLinFactNeighborY="697">
        <dgm:presLayoutVars>
          <dgm:chMax val="0"/>
          <dgm:bulletEnabled val="1"/>
        </dgm:presLayoutVars>
      </dgm:prSet>
      <dgm:spPr/>
      <dgm:t>
        <a:bodyPr/>
        <a:lstStyle/>
        <a:p>
          <a:endParaRPr lang="en-US"/>
        </a:p>
      </dgm:t>
    </dgm:pt>
    <dgm:pt modelId="{E727B9B6-34F4-4351-A431-8A7F54E71B70}" type="pres">
      <dgm:prSet presAssocID="{0EC8A50B-6610-4757-8FC6-1959F853D8ED}" presName="sibTrans" presStyleCnt="0"/>
      <dgm:spPr/>
    </dgm:pt>
    <dgm:pt modelId="{BAB627B1-F28A-4AC8-9418-DCD5F5E70CF9}" type="pres">
      <dgm:prSet presAssocID="{9F267BF5-1F3D-488E-8210-1325F38A7E6B}" presName="compositeNode" presStyleCnt="0">
        <dgm:presLayoutVars>
          <dgm:bulletEnabled val="1"/>
        </dgm:presLayoutVars>
      </dgm:prSet>
      <dgm:spPr/>
    </dgm:pt>
    <dgm:pt modelId="{15B14B85-0DDC-4805-8D31-F2A9F6CE9D4C}" type="pres">
      <dgm:prSet presAssocID="{9F267BF5-1F3D-488E-8210-1325F38A7E6B}" presName="image" presStyleLbl="fgImgPlace1" presStyleIdx="2" presStyleCnt="3" custScaleX="146570" custScaleY="134234" custLinFactX="-300000" custLinFactNeighborX="-357495" custLinFactNeighborY="1905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D6CB19F8-34EB-4F79-8FC6-D1DEA8418230}" type="pres">
      <dgm:prSet presAssocID="{9F267BF5-1F3D-488E-8210-1325F38A7E6B}" presName="childNode" presStyleLbl="node1" presStyleIdx="2" presStyleCnt="3" custScaleX="199717" custScaleY="115700" custLinFactX="-100000" custLinFactNeighborX="-139081" custLinFactNeighborY="2205">
        <dgm:presLayoutVars>
          <dgm:bulletEnabled val="1"/>
        </dgm:presLayoutVars>
      </dgm:prSet>
      <dgm:spPr/>
      <dgm:t>
        <a:bodyPr/>
        <a:lstStyle/>
        <a:p>
          <a:endParaRPr lang="en-US"/>
        </a:p>
      </dgm:t>
    </dgm:pt>
    <dgm:pt modelId="{351266B4-93B1-4268-8774-D0865E58004A}" type="pres">
      <dgm:prSet presAssocID="{9F267BF5-1F3D-488E-8210-1325F38A7E6B}" presName="parentNode" presStyleLbl="revTx" presStyleIdx="2" presStyleCnt="3" custAng="5400000" custFlipHor="0" custScaleY="6433" custLinFactNeighborX="-39699" custLinFactNeighborY="-58480">
        <dgm:presLayoutVars>
          <dgm:chMax val="0"/>
          <dgm:bulletEnabled val="1"/>
        </dgm:presLayoutVars>
      </dgm:prSet>
      <dgm:spPr/>
      <dgm:t>
        <a:bodyPr/>
        <a:lstStyle/>
        <a:p>
          <a:endParaRPr lang="en-US"/>
        </a:p>
      </dgm:t>
    </dgm:pt>
  </dgm:ptLst>
  <dgm:cxnLst>
    <dgm:cxn modelId="{1BC644D4-F38C-4F8C-A86D-6CEE69A4180C}" type="presOf" srcId="{F09F6CD0-2547-4943-B251-80CF20377806}" destId="{41ABE115-24EE-43C1-9D78-A47E53C7EE14}" srcOrd="0" destOrd="10" presId="urn:microsoft.com/office/officeart/2005/8/layout/hList2"/>
    <dgm:cxn modelId="{F38B71E9-F73E-46C4-AF17-5B8B9C0867CC}" type="presOf" srcId="{C6D0EF9C-5B11-45AE-BCBA-0876EE1D1168}" destId="{41ABE115-24EE-43C1-9D78-A47E53C7EE14}" srcOrd="0" destOrd="8" presId="urn:microsoft.com/office/officeart/2005/8/layout/hList2"/>
    <dgm:cxn modelId="{E366C693-509F-4C07-BC20-DABF89915745}" type="presOf" srcId="{E01E90F5-C044-421A-BA5C-03E30639CC6F}" destId="{D6CB19F8-34EB-4F79-8FC6-D1DEA8418230}" srcOrd="0" destOrd="5" presId="urn:microsoft.com/office/officeart/2005/8/layout/hList2"/>
    <dgm:cxn modelId="{38CF430A-49C2-4754-B5BA-EBEA78C55385}" srcId="{C837CDA6-8A32-4DD5-A5EF-D9E9A4CA25CE}" destId="{1AA2EAC0-6055-418F-BE5C-FAE0DC54876E}" srcOrd="6" destOrd="0" parTransId="{4C54FAA7-C3E3-44DF-9EBF-908617848228}" sibTransId="{05ACF9B4-6644-4D2E-9495-50957FC221A3}"/>
    <dgm:cxn modelId="{40D6DBBB-488C-42F0-AF74-1E01910FC454}" type="presOf" srcId="{1AA2EAC0-6055-418F-BE5C-FAE0DC54876E}" destId="{41ABE115-24EE-43C1-9D78-A47E53C7EE14}" srcOrd="0" destOrd="6" presId="urn:microsoft.com/office/officeart/2005/8/layout/hList2"/>
    <dgm:cxn modelId="{F0B57E63-FF5A-4AC5-93EF-57CE4C14AEFB}" srcId="{C837CDA6-8A32-4DD5-A5EF-D9E9A4CA25CE}" destId="{F09F6CD0-2547-4943-B251-80CF20377806}" srcOrd="10" destOrd="0" parTransId="{04007FAA-ADE9-431C-A26E-11E02E986D80}" sibTransId="{3B75501A-74E6-4DB5-889D-62461CA8AE7A}"/>
    <dgm:cxn modelId="{6445016A-9870-4D32-8D78-214492C73CC9}" type="presOf" srcId="{ECED93D9-3021-43AF-97B1-CE35B11FB4AF}" destId="{D6CB19F8-34EB-4F79-8FC6-D1DEA8418230}" srcOrd="0" destOrd="7" presId="urn:microsoft.com/office/officeart/2005/8/layout/hList2"/>
    <dgm:cxn modelId="{E00BCEB9-3BCA-47BF-9A2E-08BFC55C780C}" type="presOf" srcId="{F2BB9C8E-4FAE-469D-8D13-275AFB19A35E}" destId="{61F966BF-3B90-4375-AB1F-858062EFECBE}" srcOrd="0" destOrd="0" presId="urn:microsoft.com/office/officeart/2005/8/layout/hList2"/>
    <dgm:cxn modelId="{3ED8D7EB-D2BD-4AA6-8516-4C2692E81567}" type="presOf" srcId="{683F9BE0-934D-4FC3-A8F1-2B0ED6A6FD31}" destId="{19850E49-0BA6-4C46-B4FF-3EA82E4851E9}" srcOrd="0" destOrd="0" presId="urn:microsoft.com/office/officeart/2005/8/layout/hList2"/>
    <dgm:cxn modelId="{07FF0232-5A2F-471E-B0AE-1FD2D08A28C7}" srcId="{C837CDA6-8A32-4DD5-A5EF-D9E9A4CA25CE}" destId="{90295362-7846-4980-9DBA-A27A130C38CF}" srcOrd="1" destOrd="0" parTransId="{668D9116-13FE-40A5-9CAD-B4F28AC76A39}" sibTransId="{7BD9C924-9BCB-489F-AED1-429FBDF7DB80}"/>
    <dgm:cxn modelId="{F944E982-5568-4872-A5B0-6DB2D8E74A58}" type="presOf" srcId="{A7FB8455-8BE7-474F-8CA6-A2A68627DCE5}" destId="{D6CB19F8-34EB-4F79-8FC6-D1DEA8418230}" srcOrd="0" destOrd="6" presId="urn:microsoft.com/office/officeart/2005/8/layout/hList2"/>
    <dgm:cxn modelId="{3056CA8B-128F-49B1-A8B3-B9ED4D348E9D}" srcId="{C837CDA6-8A32-4DD5-A5EF-D9E9A4CA25CE}" destId="{14DAADE7-259B-4122-9FE2-6FE7A503A801}" srcOrd="2" destOrd="0" parTransId="{E1EFA8B4-735D-4109-8380-25071DB04885}" sibTransId="{085B605A-2639-45C6-AC4B-D8717644FD3A}"/>
    <dgm:cxn modelId="{18DB3E35-56DC-40AB-AF51-BE4E64C96BBC}" type="presOf" srcId="{9F267BF5-1F3D-488E-8210-1325F38A7E6B}" destId="{351266B4-93B1-4268-8774-D0865E58004A}" srcOrd="0" destOrd="0" presId="urn:microsoft.com/office/officeart/2005/8/layout/hList2"/>
    <dgm:cxn modelId="{0CF9A81D-8CDA-4D85-A28D-851248DC3E4F}" srcId="{9F267BF5-1F3D-488E-8210-1325F38A7E6B}" destId="{A7FB8455-8BE7-474F-8CA6-A2A68627DCE5}" srcOrd="6" destOrd="0" parTransId="{0D1A4543-E93E-4CBD-851D-D4F2C751430E}" sibTransId="{45DEFD79-5289-43B3-9803-42127914D1CD}"/>
    <dgm:cxn modelId="{44E0DE83-991C-43B9-AE9D-B6C9329A06F5}" srcId="{F2BB9C8E-4FAE-469D-8D13-275AFB19A35E}" destId="{1558D98C-1554-4B69-A860-28AFEE25AE2C}" srcOrd="2" destOrd="0" parTransId="{9D9977D5-479D-449E-9099-FC40DA2764E8}" sibTransId="{8A3CC635-1161-4900-BE0E-FA008A62A906}"/>
    <dgm:cxn modelId="{E25CA191-A41E-4155-96A1-452200A4C9E1}" srcId="{BA698520-A2D5-4D8A-BCC1-5D71BF409B77}" destId="{C837CDA6-8A32-4DD5-A5EF-D9E9A4CA25CE}" srcOrd="1" destOrd="0" parTransId="{B9D07C22-FD7A-469A-88AB-E33DBB7E449C}" sibTransId="{0EC8A50B-6610-4757-8FC6-1959F853D8ED}"/>
    <dgm:cxn modelId="{10E0E633-582C-4804-8B65-B7161A2B2412}" type="presOf" srcId="{A9395DE3-8F4C-415D-B62C-CF7BD0335705}" destId="{19850E49-0BA6-4C46-B4FF-3EA82E4851E9}" srcOrd="0" destOrd="1" presId="urn:microsoft.com/office/officeart/2005/8/layout/hList2"/>
    <dgm:cxn modelId="{43626F9B-F16F-4612-8DD4-4AA01D23D240}" type="presOf" srcId="{279ECE21-98C0-41EE-ACA1-25E9F59BB5E2}" destId="{19850E49-0BA6-4C46-B4FF-3EA82E4851E9}" srcOrd="0" destOrd="7" presId="urn:microsoft.com/office/officeart/2005/8/layout/hList2"/>
    <dgm:cxn modelId="{0159D3B8-DDFE-4C3D-8B67-059E13AFFADD}" type="presOf" srcId="{C4C038A7-98DF-4DB3-91D4-EE40C5990DF2}" destId="{D6CB19F8-34EB-4F79-8FC6-D1DEA8418230}" srcOrd="0" destOrd="0" presId="urn:microsoft.com/office/officeart/2005/8/layout/hList2"/>
    <dgm:cxn modelId="{E61096D7-7731-4704-A7D1-BD56147B6CFF}" srcId="{C837CDA6-8A32-4DD5-A5EF-D9E9A4CA25CE}" destId="{ED574BC7-04E0-4A4B-989E-9CFFB9EE32BF}" srcOrd="9" destOrd="0" parTransId="{9C08C235-EA9E-40E4-A051-D104923ED8F4}" sibTransId="{083CFDC5-6ED8-455A-85C4-1C635C615DAA}"/>
    <dgm:cxn modelId="{35699DC0-3660-4B93-A246-49DDEC05F10E}" type="presOf" srcId="{EEB29C96-B3F8-4262-A556-FA966B5D2EC3}" destId="{19850E49-0BA6-4C46-B4FF-3EA82E4851E9}" srcOrd="0" destOrd="3" presId="urn:microsoft.com/office/officeart/2005/8/layout/hList2"/>
    <dgm:cxn modelId="{606C94EC-2CB4-493C-B973-85F5FDCF383E}" type="presOf" srcId="{8CAB33A5-A3D3-4809-817D-CF6AF84F74B8}" destId="{D6CB19F8-34EB-4F79-8FC6-D1DEA8418230}" srcOrd="0" destOrd="1" presId="urn:microsoft.com/office/officeart/2005/8/layout/hList2"/>
    <dgm:cxn modelId="{2E7D9CFE-6A7E-473E-8B0A-F8ABBB9A407F}" srcId="{F2BB9C8E-4FAE-469D-8D13-275AFB19A35E}" destId="{AABFD598-F4AA-4BB6-8C35-0160AFB82D45}" srcOrd="5" destOrd="0" parTransId="{AEF2FB02-BF2F-475F-B061-82DA5F87B6AD}" sibTransId="{C0B67B8A-BCB5-4B90-8946-DFF2A06EB1E3}"/>
    <dgm:cxn modelId="{ABF4C2EF-9DD2-483F-9AC3-E191CABF5427}" type="presOf" srcId="{8571CA23-13A5-4B02-B777-88AAC3973718}" destId="{D6CB19F8-34EB-4F79-8FC6-D1DEA8418230}" srcOrd="0" destOrd="4" presId="urn:microsoft.com/office/officeart/2005/8/layout/hList2"/>
    <dgm:cxn modelId="{E0D40F89-184C-4B77-AC36-A31853DE51C2}" srcId="{F2BB9C8E-4FAE-469D-8D13-275AFB19A35E}" destId="{683F9BE0-934D-4FC3-A8F1-2B0ED6A6FD31}" srcOrd="0" destOrd="0" parTransId="{2F694141-6C75-4833-9EA6-9D13447553A9}" sibTransId="{3A9411D4-0F96-469C-A92B-5CDB5625C989}"/>
    <dgm:cxn modelId="{555C0ABA-28EA-4B12-BB37-08E20A69E7DD}" srcId="{9F267BF5-1F3D-488E-8210-1325F38A7E6B}" destId="{E01E90F5-C044-421A-BA5C-03E30639CC6F}" srcOrd="5" destOrd="0" parTransId="{2B6A9617-90AE-408A-AA25-0D6A7EB82F47}" sibTransId="{179A33AC-1CEF-48AC-AD42-E21F2A850DC8}"/>
    <dgm:cxn modelId="{8AB8C91D-66D6-4EF5-B1B4-6248CBEF1BA5}" type="presOf" srcId="{8EE2FA22-2908-4C5C-92C3-A74E12F38665}" destId="{41ABE115-24EE-43C1-9D78-A47E53C7EE14}" srcOrd="0" destOrd="7" presId="urn:microsoft.com/office/officeart/2005/8/layout/hList2"/>
    <dgm:cxn modelId="{8F03B85B-64BC-4D7C-98D4-18E9AFDE0F09}" srcId="{C837CDA6-8A32-4DD5-A5EF-D9E9A4CA25CE}" destId="{8EE2FA22-2908-4C5C-92C3-A74E12F38665}" srcOrd="7" destOrd="0" parTransId="{EE887915-4CED-4D8B-BBEF-2E6E057EF0C4}" sibTransId="{2ED8B858-8B0E-48C0-A998-1D028EB60D9E}"/>
    <dgm:cxn modelId="{9ADA4429-AC51-4CC8-9741-CAD42793C698}" type="presOf" srcId="{AABFD598-F4AA-4BB6-8C35-0160AFB82D45}" destId="{19850E49-0BA6-4C46-B4FF-3EA82E4851E9}" srcOrd="0" destOrd="5" presId="urn:microsoft.com/office/officeart/2005/8/layout/hList2"/>
    <dgm:cxn modelId="{BC2BCE8C-5A65-4E85-99FD-6373F6C23A91}" type="presOf" srcId="{2481CB72-8136-4E48-8010-7FAEE4B58909}" destId="{19850E49-0BA6-4C46-B4FF-3EA82E4851E9}" srcOrd="0" destOrd="6" presId="urn:microsoft.com/office/officeart/2005/8/layout/hList2"/>
    <dgm:cxn modelId="{3D309B7E-D3EC-4083-83C4-D937F2B23AC9}" srcId="{9F267BF5-1F3D-488E-8210-1325F38A7E6B}" destId="{8571CA23-13A5-4B02-B777-88AAC3973718}" srcOrd="4" destOrd="0" parTransId="{1F3CC255-2577-45E1-A7CA-141298807505}" sibTransId="{9E713A77-4AE3-4F0E-BA98-F1E289E778B0}"/>
    <dgm:cxn modelId="{5A1CD6C4-4D39-4F5A-A963-815201425A95}" type="presOf" srcId="{6F719371-5EDC-45A7-8C66-96B8A52974AC}" destId="{41ABE115-24EE-43C1-9D78-A47E53C7EE14}" srcOrd="0" destOrd="5" presId="urn:microsoft.com/office/officeart/2005/8/layout/hList2"/>
    <dgm:cxn modelId="{1F862004-7F78-4640-BB93-464276A93B12}" type="presOf" srcId="{6CE2EAC6-8DE6-48F9-AD35-5DC648D762D8}" destId="{41ABE115-24EE-43C1-9D78-A47E53C7EE14}" srcOrd="0" destOrd="3" presId="urn:microsoft.com/office/officeart/2005/8/layout/hList2"/>
    <dgm:cxn modelId="{6B759865-3B1B-481C-B97E-FCA17B8A0890}" srcId="{9F267BF5-1F3D-488E-8210-1325F38A7E6B}" destId="{8CAB33A5-A3D3-4809-817D-CF6AF84F74B8}" srcOrd="1" destOrd="0" parTransId="{ABE134DB-BC73-442D-85B4-833592989360}" sibTransId="{12E8981B-DD49-42A3-B201-AC70DA268CDF}"/>
    <dgm:cxn modelId="{7ABF9998-E2EE-480A-844F-71C6ABE1F9BA}" srcId="{C837CDA6-8A32-4DD5-A5EF-D9E9A4CA25CE}" destId="{0BA93944-A6BD-47EF-A6B4-3E822691B462}" srcOrd="4" destOrd="0" parTransId="{A9DCFB6B-3808-4552-B71A-3DDF0F552858}" sibTransId="{1B5FCE75-4D86-4F1D-89AC-E018A75CCF0E}"/>
    <dgm:cxn modelId="{B949252F-F35A-4EA9-8381-570074D922D0}" type="presOf" srcId="{F6193781-0AB2-4D25-863B-8551B9E4EE47}" destId="{41ABE115-24EE-43C1-9D78-A47E53C7EE14}" srcOrd="0" destOrd="0" presId="urn:microsoft.com/office/officeart/2005/8/layout/hList2"/>
    <dgm:cxn modelId="{94372F33-EFFB-4E04-8DF7-477BE62BABB4}" type="presOf" srcId="{BA698520-A2D5-4D8A-BCC1-5D71BF409B77}" destId="{5F04BBF0-A1E8-4EF9-BD76-D2318248A6A9}" srcOrd="0" destOrd="0" presId="urn:microsoft.com/office/officeart/2005/8/layout/hList2"/>
    <dgm:cxn modelId="{D16DBFB1-51F0-4E76-B263-3E70BDC98705}" type="presOf" srcId="{0BA93944-A6BD-47EF-A6B4-3E822691B462}" destId="{41ABE115-24EE-43C1-9D78-A47E53C7EE14}" srcOrd="0" destOrd="4" presId="urn:microsoft.com/office/officeart/2005/8/layout/hList2"/>
    <dgm:cxn modelId="{2847EDA8-9D5F-46C4-AF21-7BC16303E163}" srcId="{9F267BF5-1F3D-488E-8210-1325F38A7E6B}" destId="{E95D78E2-13D8-4FD8-B785-90E0AA62CFE7}" srcOrd="2" destOrd="0" parTransId="{2DC2D21A-2992-483D-8EAB-CD2A21B8A333}" sibTransId="{27DB6215-96D3-4950-8522-A4A582FE0CBB}"/>
    <dgm:cxn modelId="{3649B699-D3BC-46A4-B007-E0C1970D07D2}" srcId="{9F267BF5-1F3D-488E-8210-1325F38A7E6B}" destId="{ECED93D9-3021-43AF-97B1-CE35B11FB4AF}" srcOrd="7" destOrd="0" parTransId="{C6D55299-94EA-41A0-892C-D7B58A57DB9A}" sibTransId="{57BC9E73-216D-4FEA-A91A-A08DF6EA7461}"/>
    <dgm:cxn modelId="{64C67CA7-314C-4CDE-83B8-D2B92F017837}" srcId="{F2BB9C8E-4FAE-469D-8D13-275AFB19A35E}" destId="{999C1B78-1025-4C04-AFA9-A4A1EAD42291}" srcOrd="10" destOrd="0" parTransId="{FD470822-6F79-4AB4-9C0A-B79476FE85CD}" sibTransId="{C7479909-1B3B-45B7-9AB4-7FE005ED3075}"/>
    <dgm:cxn modelId="{553A4DEE-7047-4461-AF99-1B614F265468}" srcId="{F2BB9C8E-4FAE-469D-8D13-275AFB19A35E}" destId="{EEB29C96-B3F8-4262-A556-FA966B5D2EC3}" srcOrd="3" destOrd="0" parTransId="{C15B43C8-0CFB-4D84-9100-E49988E59EB1}" sibTransId="{C9DC7C30-5549-426A-83C7-446DB28F6958}"/>
    <dgm:cxn modelId="{83CCC874-D3CB-48E4-8486-3DD507DB4578}" srcId="{F2BB9C8E-4FAE-469D-8D13-275AFB19A35E}" destId="{FF003B60-6B68-45DF-93FE-717565C2BDEE}" srcOrd="9" destOrd="0" parTransId="{0B643ED0-2124-4AEA-9E23-3244A804869E}" sibTransId="{CFB8A966-0CE3-4702-87F8-57B9D2442EFF}"/>
    <dgm:cxn modelId="{8F5FE83D-368F-44BB-9A9D-60F6359C62F7}" type="presOf" srcId="{ED574BC7-04E0-4A4B-989E-9CFFB9EE32BF}" destId="{41ABE115-24EE-43C1-9D78-A47E53C7EE14}" srcOrd="0" destOrd="9" presId="urn:microsoft.com/office/officeart/2005/8/layout/hList2"/>
    <dgm:cxn modelId="{61DA3210-164E-4723-B834-B459D68B7D65}" type="presOf" srcId="{C837CDA6-8A32-4DD5-A5EF-D9E9A4CA25CE}" destId="{05A6F3E7-D5A9-4C90-B271-23B5B7257DDC}" srcOrd="0" destOrd="0" presId="urn:microsoft.com/office/officeart/2005/8/layout/hList2"/>
    <dgm:cxn modelId="{850106E2-9495-4BAA-B42D-DFCD5EB902EA}" type="presOf" srcId="{1558D98C-1554-4B69-A860-28AFEE25AE2C}" destId="{19850E49-0BA6-4C46-B4FF-3EA82E4851E9}" srcOrd="0" destOrd="2" presId="urn:microsoft.com/office/officeart/2005/8/layout/hList2"/>
    <dgm:cxn modelId="{B84DC1C2-3978-4F65-9DE8-69E57C3BFC12}" srcId="{F2BB9C8E-4FAE-469D-8D13-275AFB19A35E}" destId="{4B5BF544-341D-4C5F-9E6C-AE1E03ADCF2A}" srcOrd="8" destOrd="0" parTransId="{CDFAEBC0-D446-4BAE-928B-FCE7AE208505}" sibTransId="{FA722184-94E0-430F-9404-9A1C2634DE75}"/>
    <dgm:cxn modelId="{1FC6040D-3069-4C99-A631-9C9627BE9CE4}" srcId="{C837CDA6-8A32-4DD5-A5EF-D9E9A4CA25CE}" destId="{C6D0EF9C-5B11-45AE-BCBA-0876EE1D1168}" srcOrd="8" destOrd="0" parTransId="{4BEE850D-F471-47DE-840B-9A4656DAE8FC}" sibTransId="{074D9D81-D0C3-47DF-A986-1C32F89F25DC}"/>
    <dgm:cxn modelId="{2E65CF2C-9E79-48E0-8E4C-0FFE2B6A6D7C}" type="presOf" srcId="{6BE4D779-541D-47EB-A135-83C496E92B9E}" destId="{D6CB19F8-34EB-4F79-8FC6-D1DEA8418230}" srcOrd="0" destOrd="3" presId="urn:microsoft.com/office/officeart/2005/8/layout/hList2"/>
    <dgm:cxn modelId="{DBAC85C2-CCD1-4CAD-B931-B0B4C6196FEE}" srcId="{C837CDA6-8A32-4DD5-A5EF-D9E9A4CA25CE}" destId="{F6193781-0AB2-4D25-863B-8551B9E4EE47}" srcOrd="0" destOrd="0" parTransId="{B9E996D2-E692-43CD-BEBC-98B074BC0116}" sibTransId="{D2A1B86A-BC57-4C2F-A9D2-3148A9276E34}"/>
    <dgm:cxn modelId="{A5525113-1563-4144-9E3C-DFC370F3C288}" type="presOf" srcId="{90295362-7846-4980-9DBA-A27A130C38CF}" destId="{41ABE115-24EE-43C1-9D78-A47E53C7EE14}" srcOrd="0" destOrd="1" presId="urn:microsoft.com/office/officeart/2005/8/layout/hList2"/>
    <dgm:cxn modelId="{0DF9DABE-710C-4313-88AA-B49E66137695}" srcId="{F2BB9C8E-4FAE-469D-8D13-275AFB19A35E}" destId="{44A6616D-6DF4-4DA4-B920-9CDA8C0C0DD3}" srcOrd="4" destOrd="0" parTransId="{E8059FD0-22CE-4FD5-8403-82436CBCF40D}" sibTransId="{C7CA46C2-6BCB-4FC1-9D07-7E28034F44AD}"/>
    <dgm:cxn modelId="{42543DC4-8E71-4BD9-A3A4-304F98E74F0A}" srcId="{F2BB9C8E-4FAE-469D-8D13-275AFB19A35E}" destId="{2481CB72-8136-4E48-8010-7FAEE4B58909}" srcOrd="6" destOrd="0" parTransId="{15769714-67A8-405C-AFCF-E7A7F0D71A51}" sibTransId="{DFFE36BD-854F-448A-B57D-55F6A8154EAF}"/>
    <dgm:cxn modelId="{8A4F33AA-95CF-45B5-878D-5D03D3EF7921}" srcId="{F2BB9C8E-4FAE-469D-8D13-275AFB19A35E}" destId="{A9395DE3-8F4C-415D-B62C-CF7BD0335705}" srcOrd="1" destOrd="0" parTransId="{9AE94B31-D8D7-4857-B5A1-57401B076AE3}" sibTransId="{B33176D3-C3AE-4E45-88E5-7A90B47CDA6C}"/>
    <dgm:cxn modelId="{D2CBE05A-F861-430D-8176-1D40EE425C65}" type="presOf" srcId="{44A6616D-6DF4-4DA4-B920-9CDA8C0C0DD3}" destId="{19850E49-0BA6-4C46-B4FF-3EA82E4851E9}" srcOrd="0" destOrd="4" presId="urn:microsoft.com/office/officeart/2005/8/layout/hList2"/>
    <dgm:cxn modelId="{38E46A24-6DF6-4425-9E7D-64A35D006721}" srcId="{C837CDA6-8A32-4DD5-A5EF-D9E9A4CA25CE}" destId="{6CE2EAC6-8DE6-48F9-AD35-5DC648D762D8}" srcOrd="3" destOrd="0" parTransId="{074244CC-3805-4759-AF4F-4AF7D485C239}" sibTransId="{39F31F13-B52C-4617-8D10-824DFC3501A6}"/>
    <dgm:cxn modelId="{90553820-DB12-4291-8E7E-F9C02872FD3C}" type="presOf" srcId="{14DAADE7-259B-4122-9FE2-6FE7A503A801}" destId="{41ABE115-24EE-43C1-9D78-A47E53C7EE14}" srcOrd="0" destOrd="2" presId="urn:microsoft.com/office/officeart/2005/8/layout/hList2"/>
    <dgm:cxn modelId="{88B2C5DE-5977-4FAD-B950-757DB1089AF2}" type="presOf" srcId="{E95D78E2-13D8-4FD8-B785-90E0AA62CFE7}" destId="{D6CB19F8-34EB-4F79-8FC6-D1DEA8418230}" srcOrd="0" destOrd="2" presId="urn:microsoft.com/office/officeart/2005/8/layout/hList2"/>
    <dgm:cxn modelId="{97325145-DE49-461D-B02F-CC36F5C3CA54}" srcId="{9F267BF5-1F3D-488E-8210-1325F38A7E6B}" destId="{44008FF4-DD1E-431F-8110-EADAC2181712}" srcOrd="8" destOrd="0" parTransId="{8F278B13-FE32-4BFF-B9D9-090A4F555A25}" sibTransId="{B9017A27-2F72-4C92-8AB8-DCBBF7D00CE6}"/>
    <dgm:cxn modelId="{B6C1D03F-55CA-4F1F-A683-8C86D95D35BF}" srcId="{9F267BF5-1F3D-488E-8210-1325F38A7E6B}" destId="{6BE4D779-541D-47EB-A135-83C496E92B9E}" srcOrd="3" destOrd="0" parTransId="{4BD5C124-BA3F-4433-9261-6A536A52236F}" sibTransId="{16D8C5C1-05E4-4C47-A298-2D3D28DC573A}"/>
    <dgm:cxn modelId="{CA5C76C0-F5DB-4FF5-8C9E-5696B42B4050}" srcId="{C837CDA6-8A32-4DD5-A5EF-D9E9A4CA25CE}" destId="{6F719371-5EDC-45A7-8C66-96B8A52974AC}" srcOrd="5" destOrd="0" parTransId="{84A2759A-2825-480F-9CDC-CB9735DD5CDD}" sibTransId="{FC9F2D3C-47D9-4B53-A778-E0B3E966DB8A}"/>
    <dgm:cxn modelId="{B8BA294F-D063-4342-9D2A-1AD083580C42}" type="presOf" srcId="{FF003B60-6B68-45DF-93FE-717565C2BDEE}" destId="{19850E49-0BA6-4C46-B4FF-3EA82E4851E9}" srcOrd="0" destOrd="9" presId="urn:microsoft.com/office/officeart/2005/8/layout/hList2"/>
    <dgm:cxn modelId="{DBD22305-F18F-4B06-AE94-FD504DFB3892}" srcId="{9F267BF5-1F3D-488E-8210-1325F38A7E6B}" destId="{C4C038A7-98DF-4DB3-91D4-EE40C5990DF2}" srcOrd="0" destOrd="0" parTransId="{9084EFF1-38DB-4193-8312-4BFCC33AF0B0}" sibTransId="{D1D888C4-F110-4095-9F2D-A3BC485712AF}"/>
    <dgm:cxn modelId="{57A0E388-D617-4C05-A24F-7947FCBC93CF}" type="presOf" srcId="{4B5BF544-341D-4C5F-9E6C-AE1E03ADCF2A}" destId="{19850E49-0BA6-4C46-B4FF-3EA82E4851E9}" srcOrd="0" destOrd="8" presId="urn:microsoft.com/office/officeart/2005/8/layout/hList2"/>
    <dgm:cxn modelId="{DF8794A3-F2FD-40F0-B127-188E74DF9E6F}" srcId="{BA698520-A2D5-4D8A-BCC1-5D71BF409B77}" destId="{F2BB9C8E-4FAE-469D-8D13-275AFB19A35E}" srcOrd="0" destOrd="0" parTransId="{06E4CC51-45A5-433E-8620-D0B461D45C71}" sibTransId="{600349F9-2B9D-4DE3-9818-4B71152F7AA7}"/>
    <dgm:cxn modelId="{F19A5543-A093-493A-ADAE-C8B071ADA3E2}" srcId="{F2BB9C8E-4FAE-469D-8D13-275AFB19A35E}" destId="{279ECE21-98C0-41EE-ACA1-25E9F59BB5E2}" srcOrd="7" destOrd="0" parTransId="{799159C7-32E6-4DBE-BA28-D5C840B4D982}" sibTransId="{48D571A4-C31A-4FE2-B750-89D74B7EFE9C}"/>
    <dgm:cxn modelId="{5FC316A0-8E9B-4E10-8EDD-161F868F3B6C}" type="presOf" srcId="{999C1B78-1025-4C04-AFA9-A4A1EAD42291}" destId="{19850E49-0BA6-4C46-B4FF-3EA82E4851E9}" srcOrd="0" destOrd="10" presId="urn:microsoft.com/office/officeart/2005/8/layout/hList2"/>
    <dgm:cxn modelId="{9BB29C35-DF5F-4B49-9529-5B6B309BB836}" type="presOf" srcId="{44008FF4-DD1E-431F-8110-EADAC2181712}" destId="{D6CB19F8-34EB-4F79-8FC6-D1DEA8418230}" srcOrd="0" destOrd="8" presId="urn:microsoft.com/office/officeart/2005/8/layout/hList2"/>
    <dgm:cxn modelId="{9EC54A17-8664-49E5-8B41-F7D8D31795C6}" srcId="{BA698520-A2D5-4D8A-BCC1-5D71BF409B77}" destId="{9F267BF5-1F3D-488E-8210-1325F38A7E6B}" srcOrd="2" destOrd="0" parTransId="{EA992223-D4BE-4B31-8129-0E0A4C4B414E}" sibTransId="{00A0DB38-C754-466D-8418-41527E13E1E8}"/>
    <dgm:cxn modelId="{21E75297-E853-4BA4-B0A4-B592D4A55D87}" type="presParOf" srcId="{5F04BBF0-A1E8-4EF9-BD76-D2318248A6A9}" destId="{9D5393EA-B8BC-4D86-81DA-690F51A9F3EE}" srcOrd="0" destOrd="0" presId="urn:microsoft.com/office/officeart/2005/8/layout/hList2"/>
    <dgm:cxn modelId="{8CCEB410-C88B-4DD3-8FC4-AD67C3B6EABC}" type="presParOf" srcId="{9D5393EA-B8BC-4D86-81DA-690F51A9F3EE}" destId="{604E95A6-D826-4615-8151-B8FE08ADFA5E}" srcOrd="0" destOrd="0" presId="urn:microsoft.com/office/officeart/2005/8/layout/hList2"/>
    <dgm:cxn modelId="{50DF87D9-1457-4F98-B4B7-CCEC8C4F49C6}" type="presParOf" srcId="{9D5393EA-B8BC-4D86-81DA-690F51A9F3EE}" destId="{19850E49-0BA6-4C46-B4FF-3EA82E4851E9}" srcOrd="1" destOrd="0" presId="urn:microsoft.com/office/officeart/2005/8/layout/hList2"/>
    <dgm:cxn modelId="{96960272-295C-4687-AB23-8E354085E949}" type="presParOf" srcId="{9D5393EA-B8BC-4D86-81DA-690F51A9F3EE}" destId="{61F966BF-3B90-4375-AB1F-858062EFECBE}" srcOrd="2" destOrd="0" presId="urn:microsoft.com/office/officeart/2005/8/layout/hList2"/>
    <dgm:cxn modelId="{043EC36D-BD3D-4B9A-B088-DD518BD7CB7C}" type="presParOf" srcId="{5F04BBF0-A1E8-4EF9-BD76-D2318248A6A9}" destId="{166AD73E-2BBC-4A79-8209-AE64126BDDC2}" srcOrd="1" destOrd="0" presId="urn:microsoft.com/office/officeart/2005/8/layout/hList2"/>
    <dgm:cxn modelId="{1DC5E126-2F6E-41D4-8D8E-BC86D63CCD9B}" type="presParOf" srcId="{5F04BBF0-A1E8-4EF9-BD76-D2318248A6A9}" destId="{AAAE8701-A697-4C91-ACB1-185AEC8E4B06}" srcOrd="2" destOrd="0" presId="urn:microsoft.com/office/officeart/2005/8/layout/hList2"/>
    <dgm:cxn modelId="{9B81AAC4-F5AC-40C2-8EAC-D719AA9D51DF}" type="presParOf" srcId="{AAAE8701-A697-4C91-ACB1-185AEC8E4B06}" destId="{44C2A870-E5EE-452F-9DCE-0C2924F63477}" srcOrd="0" destOrd="0" presId="urn:microsoft.com/office/officeart/2005/8/layout/hList2"/>
    <dgm:cxn modelId="{DD3A2550-39DF-4BA8-A758-1294F784E5C5}" type="presParOf" srcId="{AAAE8701-A697-4C91-ACB1-185AEC8E4B06}" destId="{41ABE115-24EE-43C1-9D78-A47E53C7EE14}" srcOrd="1" destOrd="0" presId="urn:microsoft.com/office/officeart/2005/8/layout/hList2"/>
    <dgm:cxn modelId="{B8D909DE-B1B4-4E59-98E3-F13E4F404921}" type="presParOf" srcId="{AAAE8701-A697-4C91-ACB1-185AEC8E4B06}" destId="{05A6F3E7-D5A9-4C90-B271-23B5B7257DDC}" srcOrd="2" destOrd="0" presId="urn:microsoft.com/office/officeart/2005/8/layout/hList2"/>
    <dgm:cxn modelId="{AD570DC6-72D2-4C5E-BA57-3773E1B743F7}" type="presParOf" srcId="{5F04BBF0-A1E8-4EF9-BD76-D2318248A6A9}" destId="{E727B9B6-34F4-4351-A431-8A7F54E71B70}" srcOrd="3" destOrd="0" presId="urn:microsoft.com/office/officeart/2005/8/layout/hList2"/>
    <dgm:cxn modelId="{596BA588-C00D-4D0D-9437-AC53A49C5456}" type="presParOf" srcId="{5F04BBF0-A1E8-4EF9-BD76-D2318248A6A9}" destId="{BAB627B1-F28A-4AC8-9418-DCD5F5E70CF9}" srcOrd="4" destOrd="0" presId="urn:microsoft.com/office/officeart/2005/8/layout/hList2"/>
    <dgm:cxn modelId="{E20FD91C-1CA8-41DB-BF41-38ADEE27A0BC}" type="presParOf" srcId="{BAB627B1-F28A-4AC8-9418-DCD5F5E70CF9}" destId="{15B14B85-0DDC-4805-8D31-F2A9F6CE9D4C}" srcOrd="0" destOrd="0" presId="urn:microsoft.com/office/officeart/2005/8/layout/hList2"/>
    <dgm:cxn modelId="{5F4A62A5-9D24-4F1E-ADCE-9F663ACDEEEE}" type="presParOf" srcId="{BAB627B1-F28A-4AC8-9418-DCD5F5E70CF9}" destId="{D6CB19F8-34EB-4F79-8FC6-D1DEA8418230}" srcOrd="1" destOrd="0" presId="urn:microsoft.com/office/officeart/2005/8/layout/hList2"/>
    <dgm:cxn modelId="{22976AA4-44C3-4BEC-A016-7E79C6E7FE72}" type="presParOf" srcId="{BAB627B1-F28A-4AC8-9418-DCD5F5E70CF9}" destId="{351266B4-93B1-4268-8774-D0865E58004A}"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FDD63F-DF7C-4C60-A3D5-B495F3D70BC6}" type="doc">
      <dgm:prSet loTypeId="urn:microsoft.com/office/officeart/2005/8/layout/radial5" loCatId="relationship" qsTypeId="urn:microsoft.com/office/officeart/2005/8/quickstyle/simple1" qsCatId="simple" csTypeId="urn:microsoft.com/office/officeart/2005/8/colors/colorful5" csCatId="colorful" phldr="1"/>
      <dgm:spPr/>
      <dgm:t>
        <a:bodyPr/>
        <a:lstStyle/>
        <a:p>
          <a:endParaRPr lang="en-US"/>
        </a:p>
      </dgm:t>
    </dgm:pt>
    <dgm:pt modelId="{7374E357-5782-4055-9549-E5198C25D6C1}">
      <dgm:prSet phldrT="[Text]"/>
      <dgm:spPr/>
      <dgm:t>
        <a:bodyPr/>
        <a:lstStyle/>
        <a:p>
          <a:r>
            <a:rPr lang="vi-VN" b="1" dirty="0" smtClean="0">
              <a:solidFill>
                <a:srgbClr val="FF0000"/>
              </a:solidFill>
              <a:latin typeface="Times New Roman" panose="02020603050405020304" pitchFamily="18" charset="0"/>
              <a:cs typeface="Times New Roman" panose="02020603050405020304" pitchFamily="18" charset="0"/>
            </a:rPr>
            <a:t>06 trường hợp </a:t>
          </a:r>
          <a:endParaRPr lang="en-US" b="1" dirty="0">
            <a:solidFill>
              <a:srgbClr val="FF0000"/>
            </a:solidFill>
            <a:latin typeface="Times New Roman" panose="02020603050405020304" pitchFamily="18" charset="0"/>
            <a:cs typeface="Times New Roman" panose="02020603050405020304" pitchFamily="18" charset="0"/>
          </a:endParaRPr>
        </a:p>
      </dgm:t>
    </dgm:pt>
    <dgm:pt modelId="{EB727255-0DF3-4105-899E-EB26D424C078}" type="parTrans" cxnId="{A1A597E8-CA67-4B61-954C-2873CCEDD02E}">
      <dgm:prSet/>
      <dgm:spPr/>
      <dgm:t>
        <a:bodyPr/>
        <a:lstStyle/>
        <a:p>
          <a:endParaRPr lang="en-US"/>
        </a:p>
      </dgm:t>
    </dgm:pt>
    <dgm:pt modelId="{042117A2-E71B-4619-8E74-174FEA67353B}" type="sibTrans" cxnId="{A1A597E8-CA67-4B61-954C-2873CCEDD02E}">
      <dgm:prSet/>
      <dgm:spPr/>
      <dgm:t>
        <a:bodyPr/>
        <a:lstStyle/>
        <a:p>
          <a:endParaRPr lang="en-US"/>
        </a:p>
      </dgm:t>
    </dgm:pt>
    <dgm:pt modelId="{3159C7C6-9E48-479D-B426-ECD7887061DB}">
      <dgm:prSet phldrT="[Text]" custT="1"/>
      <dgm:spPr/>
      <dgm:t>
        <a:bodyPr/>
        <a:lstStyle/>
        <a:p>
          <a:pPr algn="ctr"/>
          <a:r>
            <a:rPr lang="vi-VN" sz="1800" b="1" i="0" dirty="0" smtClean="0">
              <a:latin typeface="Times New Roman" panose="02020603050405020304" pitchFamily="18" charset="0"/>
              <a:cs typeface="Times New Roman" panose="02020603050405020304" pitchFamily="18" charset="0"/>
            </a:rPr>
            <a:t>cách ly y tế hoặc địa bàn phong tỏa nằm ngoài địa bàn xã cư trú</a:t>
          </a:r>
          <a:endParaRPr lang="en-US" sz="1800" b="1" i="0" dirty="0">
            <a:latin typeface="Times New Roman" panose="02020603050405020304" pitchFamily="18" charset="0"/>
            <a:cs typeface="Times New Roman" panose="02020603050405020304" pitchFamily="18" charset="0"/>
          </a:endParaRPr>
        </a:p>
      </dgm:t>
    </dgm:pt>
    <dgm:pt modelId="{6807553E-34D6-4464-B4D8-0D0DBEA7A57E}" type="parTrans" cxnId="{EE60A0EA-7883-447E-B7E2-3E3DD98DEA7E}">
      <dgm:prSet/>
      <dgm:spPr/>
      <dgm:t>
        <a:bodyPr/>
        <a:lstStyle/>
        <a:p>
          <a:endParaRPr lang="en-US"/>
        </a:p>
      </dgm:t>
    </dgm:pt>
    <dgm:pt modelId="{0971C2B4-9D14-4C8A-B919-011A69F9B2D6}" type="sibTrans" cxnId="{EE60A0EA-7883-447E-B7E2-3E3DD98DEA7E}">
      <dgm:prSet/>
      <dgm:spPr/>
      <dgm:t>
        <a:bodyPr/>
        <a:lstStyle/>
        <a:p>
          <a:endParaRPr lang="en-US"/>
        </a:p>
      </dgm:t>
    </dgm:pt>
    <dgm:pt modelId="{6B570D8F-6AFC-41F9-877D-2DCC5F162174}">
      <dgm:prSet phldrT="[Text]" custT="1"/>
      <dgm:spPr/>
      <dgm:t>
        <a:bodyPr/>
        <a:lstStyle/>
        <a:p>
          <a:r>
            <a:rPr lang="en-US" sz="1600" b="1" i="0" dirty="0" smtClean="0">
              <a:latin typeface="Times New Roman" panose="02020603050405020304" pitchFamily="18" charset="0"/>
              <a:cs typeface="Times New Roman" panose="02020603050405020304" pitchFamily="18" charset="0"/>
            </a:rPr>
            <a:t>Đ</a:t>
          </a:r>
          <a:r>
            <a:rPr lang="vi-VN" sz="1600" b="1" i="0" dirty="0" smtClean="0">
              <a:latin typeface="Times New Roman" panose="02020603050405020304" pitchFamily="18" charset="0"/>
              <a:cs typeface="Times New Roman" panose="02020603050405020304" pitchFamily="18" charset="0"/>
            </a:rPr>
            <a:t>ã có </a:t>
          </a:r>
          <a:r>
            <a:rPr lang="en-US" sz="1600" b="1" i="0" dirty="0" smtClean="0">
              <a:latin typeface="Times New Roman" panose="02020603050405020304" pitchFamily="18" charset="0"/>
              <a:cs typeface="Times New Roman" panose="02020603050405020304" pitchFamily="18" charset="0"/>
            </a:rPr>
            <a:t>GCN </a:t>
          </a:r>
          <a:r>
            <a:rPr lang="vi-VN" sz="1600" b="1" i="0" dirty="0" smtClean="0">
              <a:latin typeface="Times New Roman" panose="02020603050405020304" pitchFamily="18" charset="0"/>
              <a:cs typeface="Times New Roman" panose="02020603050405020304" pitchFamily="18" charset="0"/>
            </a:rPr>
            <a:t>bỏ phiếu nơi khác và có nguyện vọng bỏ phiếu nơi khác</a:t>
          </a:r>
          <a:endParaRPr lang="en-US" sz="1600" b="1" i="0" dirty="0">
            <a:latin typeface="Times New Roman" panose="02020603050405020304" pitchFamily="18" charset="0"/>
            <a:cs typeface="Times New Roman" panose="02020603050405020304" pitchFamily="18" charset="0"/>
          </a:endParaRPr>
        </a:p>
      </dgm:t>
    </dgm:pt>
    <dgm:pt modelId="{C945CFFB-C336-464B-9F9A-099A9D33597E}" type="parTrans" cxnId="{8C18671A-9463-4851-9E19-EA9FD58A76AF}">
      <dgm:prSet/>
      <dgm:spPr/>
      <dgm:t>
        <a:bodyPr/>
        <a:lstStyle/>
        <a:p>
          <a:endParaRPr lang="en-US"/>
        </a:p>
      </dgm:t>
    </dgm:pt>
    <dgm:pt modelId="{A77734C6-0D32-48C9-8980-55C50ABB2A7F}" type="sibTrans" cxnId="{8C18671A-9463-4851-9E19-EA9FD58A76AF}">
      <dgm:prSet/>
      <dgm:spPr/>
      <dgm:t>
        <a:bodyPr/>
        <a:lstStyle/>
        <a:p>
          <a:endParaRPr lang="en-US"/>
        </a:p>
      </dgm:t>
    </dgm:pt>
    <dgm:pt modelId="{12C60D50-A96D-406C-83DE-B57ABB86500B}">
      <dgm:prSet phldrT="[Text]" custT="1"/>
      <dgm:spPr/>
      <dgm:t>
        <a:bodyPr/>
        <a:lstStyle/>
        <a:p>
          <a:r>
            <a:rPr lang="vi-VN" sz="1600" b="1" dirty="0" smtClean="0">
              <a:latin typeface="Times New Roman" panose="02020603050405020304" pitchFamily="18" charset="0"/>
              <a:cs typeface="Times New Roman" panose="02020603050405020304" pitchFamily="18" charset="0"/>
            </a:rPr>
            <a:t>Đã có tên trong </a:t>
          </a:r>
          <a:r>
            <a:rPr lang="vi-VN" sz="1600" b="1" dirty="0" smtClean="0">
              <a:latin typeface="Times New Roman" panose="02020603050405020304" pitchFamily="18" charset="0"/>
              <a:cs typeface="Times New Roman" panose="02020603050405020304" pitchFamily="18" charset="0"/>
            </a:rPr>
            <a:t>DSCT nhưng </a:t>
          </a:r>
          <a:r>
            <a:rPr lang="vi-VN" sz="1600" b="1" dirty="0" smtClean="0">
              <a:latin typeface="Times New Roman" panose="02020603050405020304" pitchFamily="18" charset="0"/>
              <a:cs typeface="Times New Roman" panose="02020603050405020304" pitchFamily="18" charset="0"/>
            </a:rPr>
            <a:t>chưa nhận Thẻ, không thể quay lại xã cũ</a:t>
          </a:r>
          <a:endParaRPr lang="en-US" sz="1600" b="1" dirty="0"/>
        </a:p>
      </dgm:t>
    </dgm:pt>
    <dgm:pt modelId="{21BA5C3A-38EA-4F65-9E04-EF35B199EBBE}" type="parTrans" cxnId="{51F44C8E-9718-4ABC-B24C-2032DBF3E457}">
      <dgm:prSet/>
      <dgm:spPr/>
      <dgm:t>
        <a:bodyPr/>
        <a:lstStyle/>
        <a:p>
          <a:endParaRPr lang="en-US"/>
        </a:p>
      </dgm:t>
    </dgm:pt>
    <dgm:pt modelId="{723A09A2-3846-4542-9367-D57B8A56595A}" type="sibTrans" cxnId="{51F44C8E-9718-4ABC-B24C-2032DBF3E457}">
      <dgm:prSet/>
      <dgm:spPr/>
      <dgm:t>
        <a:bodyPr/>
        <a:lstStyle/>
        <a:p>
          <a:endParaRPr lang="en-US"/>
        </a:p>
      </dgm:t>
    </dgm:pt>
    <dgm:pt modelId="{6605FDD3-B9D7-4712-B3FF-9D5EDBD6F0D4}">
      <dgm:prSet phldrT="[Text]" custT="1"/>
      <dgm:spPr/>
      <dgm:t>
        <a:bodyPr/>
        <a:lstStyle/>
        <a:p>
          <a:r>
            <a:rPr lang="vi-VN" sz="1800" b="1" dirty="0" smtClean="0">
              <a:latin typeface="Times New Roman" panose="02020603050405020304" pitchFamily="18" charset="0"/>
              <a:cs typeface="Times New Roman" panose="02020603050405020304" pitchFamily="18" charset="0"/>
            </a:rPr>
            <a:t>Bị tạm giam, tạm giữ tại địa phương khác trong 24h trước giờ bỏ phiếu</a:t>
          </a:r>
          <a:endParaRPr lang="en-US" sz="1800" b="1" dirty="0"/>
        </a:p>
      </dgm:t>
    </dgm:pt>
    <dgm:pt modelId="{AE471F85-3407-47FB-BB38-E9ED26298749}" type="parTrans" cxnId="{E77B97A6-2B66-41B2-B0CE-EFA5CE906CF7}">
      <dgm:prSet/>
      <dgm:spPr/>
      <dgm:t>
        <a:bodyPr/>
        <a:lstStyle/>
        <a:p>
          <a:endParaRPr lang="en-US"/>
        </a:p>
      </dgm:t>
    </dgm:pt>
    <dgm:pt modelId="{B0C1B1C7-3CAD-44CC-850E-AD60DEBF90C5}" type="sibTrans" cxnId="{E77B97A6-2B66-41B2-B0CE-EFA5CE906CF7}">
      <dgm:prSet/>
      <dgm:spPr/>
      <dgm:t>
        <a:bodyPr/>
        <a:lstStyle/>
        <a:p>
          <a:endParaRPr lang="en-US"/>
        </a:p>
      </dgm:t>
    </dgm:pt>
    <dgm:pt modelId="{24FE6A41-A31A-492F-BE1A-6C63F3F1FA07}">
      <dgm:prSet phldrT="[Text]" custT="1"/>
      <dgm:spPr/>
      <dgm:t>
        <a:bodyPr/>
        <a:lstStyle/>
        <a:p>
          <a:r>
            <a:rPr lang="en-US" sz="1800" b="1" dirty="0" err="1" smtClean="0">
              <a:latin typeface="Times New Roman" panose="02020603050405020304" pitchFamily="18" charset="0"/>
              <a:cs typeface="Times New Roman" panose="02020603050405020304" pitchFamily="18" charset="0"/>
            </a:rPr>
            <a:t>Đã</a:t>
          </a:r>
          <a:r>
            <a:rPr lang="en-US" sz="1800" b="1" dirty="0" smtClean="0">
              <a:latin typeface="Times New Roman" panose="02020603050405020304" pitchFamily="18" charset="0"/>
              <a:cs typeface="Times New Roman" panose="02020603050405020304" pitchFamily="18" charset="0"/>
            </a:rPr>
            <a:t> </a:t>
          </a:r>
          <a:r>
            <a:rPr lang="vi-VN" sz="1800" b="1" dirty="0" smtClean="0">
              <a:latin typeface="Times New Roman" panose="02020603050405020304" pitchFamily="18" charset="0"/>
              <a:cs typeface="Times New Roman" panose="02020603050405020304" pitchFamily="18" charset="0"/>
            </a:rPr>
            <a:t>phát</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thẻ</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cử</a:t>
          </a:r>
          <a:r>
            <a:rPr lang="en-US" sz="1800" b="1" dirty="0" smtClean="0">
              <a:latin typeface="Times New Roman" panose="02020603050405020304" pitchFamily="18" charset="0"/>
              <a:cs typeface="Times New Roman" panose="02020603050405020304" pitchFamily="18" charset="0"/>
            </a:rPr>
            <a:t> tri, </a:t>
          </a:r>
          <a:r>
            <a:rPr lang="en-US" sz="1800" b="1" dirty="0" err="1" smtClean="0">
              <a:latin typeface="Times New Roman" panose="02020603050405020304" pitchFamily="18" charset="0"/>
              <a:cs typeface="Times New Roman" panose="02020603050405020304" pitchFamily="18" charset="0"/>
            </a:rPr>
            <a:t>chuyển</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đến</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địa</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bàn</a:t>
          </a:r>
          <a:r>
            <a:rPr lang="vi-VN" sz="1800" b="1" dirty="0" smtClean="0">
              <a:latin typeface="Times New Roman" panose="02020603050405020304" pitchFamily="18" charset="0"/>
              <a:cs typeface="Times New Roman" panose="02020603050405020304" pitchFamily="18" charset="0"/>
            </a:rPr>
            <a:t> bị</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cách</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ly</a:t>
          </a:r>
          <a:r>
            <a:rPr lang="en-US" sz="1800" b="1" dirty="0" smtClean="0">
              <a:latin typeface="Times New Roman" panose="02020603050405020304" pitchFamily="18" charset="0"/>
              <a:cs typeface="Times New Roman" panose="02020603050405020304" pitchFamily="18" charset="0"/>
            </a:rPr>
            <a:t> </a:t>
          </a:r>
          <a:r>
            <a:rPr lang="vi-VN" sz="1800" b="1" dirty="0" smtClean="0">
              <a:latin typeface="Times New Roman" panose="02020603050405020304" pitchFamily="18" charset="0"/>
              <a:cs typeface="Times New Roman" panose="02020603050405020304" pitchFamily="18" charset="0"/>
            </a:rPr>
            <a:t>tại </a:t>
          </a:r>
          <a:r>
            <a:rPr lang="en-US" sz="1800" b="1" dirty="0" err="1" smtClean="0">
              <a:latin typeface="Times New Roman" panose="02020603050405020304" pitchFamily="18" charset="0"/>
              <a:cs typeface="Times New Roman" panose="02020603050405020304" pitchFamily="18" charset="0"/>
            </a:rPr>
            <a:t>xã</a:t>
          </a:r>
          <a:endParaRPr lang="vi-VN" sz="1800" b="1" dirty="0" smtClean="0">
            <a:latin typeface="Times New Roman" panose="02020603050405020304" pitchFamily="18" charset="0"/>
            <a:cs typeface="Times New Roman" panose="02020603050405020304" pitchFamily="18" charset="0"/>
          </a:endParaRPr>
        </a:p>
        <a:p>
          <a:r>
            <a:rPr lang="vi-VN" sz="1800" b="1" dirty="0" smtClean="0">
              <a:latin typeface="Times New Roman" panose="02020603050405020304" pitchFamily="18" charset="0"/>
              <a:cs typeface="Times New Roman" panose="02020603050405020304" pitchFamily="18" charset="0"/>
            </a:rPr>
            <a:t>khác </a:t>
          </a:r>
          <a:endParaRPr lang="en-US" sz="1800" b="1" dirty="0">
            <a:latin typeface="Times New Roman" panose="02020603050405020304" pitchFamily="18" charset="0"/>
            <a:cs typeface="Times New Roman" panose="02020603050405020304" pitchFamily="18" charset="0"/>
          </a:endParaRPr>
        </a:p>
      </dgm:t>
    </dgm:pt>
    <dgm:pt modelId="{A36DB7E9-07C0-41BB-97E7-89278E1C473B}" type="parTrans" cxnId="{8CE9853C-99C2-4FDB-A6D5-99CEF78284DC}">
      <dgm:prSet/>
      <dgm:spPr/>
      <dgm:t>
        <a:bodyPr/>
        <a:lstStyle/>
        <a:p>
          <a:endParaRPr lang="en-US"/>
        </a:p>
      </dgm:t>
    </dgm:pt>
    <dgm:pt modelId="{B1F8D70A-B7FB-4850-BECF-F28FB8EF5FCA}" type="sibTrans" cxnId="{8CE9853C-99C2-4FDB-A6D5-99CEF78284DC}">
      <dgm:prSet/>
      <dgm:spPr/>
      <dgm:t>
        <a:bodyPr/>
        <a:lstStyle/>
        <a:p>
          <a:endParaRPr lang="en-US"/>
        </a:p>
      </dgm:t>
    </dgm:pt>
    <dgm:pt modelId="{9CF4FBB3-A607-40F0-BDBE-6F167CA2401E}">
      <dgm:prSet phldrT="[Text]" custT="1"/>
      <dgm:spPr/>
      <dgm:t>
        <a:bodyPr/>
        <a:lstStyle/>
        <a:p>
          <a:r>
            <a:rPr lang="en-US" sz="1600" b="1" i="0" dirty="0" smtClean="0">
              <a:latin typeface="Times New Roman" panose="02020603050405020304" pitchFamily="18" charset="0"/>
              <a:cs typeface="Times New Roman" panose="02020603050405020304" pitchFamily="18" charset="0"/>
            </a:rPr>
            <a:t>đ</a:t>
          </a:r>
          <a:r>
            <a:rPr lang="vi-VN" sz="1600" b="1" i="0" dirty="0" smtClean="0">
              <a:latin typeface="Times New Roman" panose="02020603050405020304" pitchFamily="18" charset="0"/>
              <a:cs typeface="Times New Roman" panose="02020603050405020304" pitchFamily="18" charset="0"/>
            </a:rPr>
            <a:t>ã có </a:t>
          </a:r>
          <a:r>
            <a:rPr lang="en-US" sz="1600" b="1" i="0" dirty="0" smtClean="0">
              <a:latin typeface="Times New Roman" panose="02020603050405020304" pitchFamily="18" charset="0"/>
              <a:cs typeface="Times New Roman" panose="02020603050405020304" pitchFamily="18" charset="0"/>
            </a:rPr>
            <a:t>GCN </a:t>
          </a:r>
          <a:r>
            <a:rPr lang="vi-VN" sz="1600" b="1" i="0" dirty="0" smtClean="0">
              <a:latin typeface="Times New Roman" panose="02020603050405020304" pitchFamily="18" charset="0"/>
              <a:cs typeface="Times New Roman" panose="02020603050405020304" pitchFamily="18" charset="0"/>
            </a:rPr>
            <a:t>bỏ phiếu nơi khác và có nguyện vọng bỏ phiếu tại thường trú (tạm trú)</a:t>
          </a:r>
          <a:endParaRPr lang="en-US" sz="1600" b="1" i="0" dirty="0">
            <a:latin typeface="Times New Roman" panose="02020603050405020304" pitchFamily="18" charset="0"/>
            <a:cs typeface="Times New Roman" panose="02020603050405020304" pitchFamily="18" charset="0"/>
          </a:endParaRPr>
        </a:p>
      </dgm:t>
    </dgm:pt>
    <dgm:pt modelId="{5190C877-3391-4432-9C9E-879B51853160}" type="parTrans" cxnId="{351FEAF8-2DA0-4EEF-B549-FD0D44615D9C}">
      <dgm:prSet/>
      <dgm:spPr/>
      <dgm:t>
        <a:bodyPr/>
        <a:lstStyle/>
        <a:p>
          <a:endParaRPr lang="en-US"/>
        </a:p>
      </dgm:t>
    </dgm:pt>
    <dgm:pt modelId="{96C59D24-2DDF-4B7D-805C-7F19CA4CE568}" type="sibTrans" cxnId="{351FEAF8-2DA0-4EEF-B549-FD0D44615D9C}">
      <dgm:prSet/>
      <dgm:spPr/>
      <dgm:t>
        <a:bodyPr/>
        <a:lstStyle/>
        <a:p>
          <a:endParaRPr lang="en-US"/>
        </a:p>
      </dgm:t>
    </dgm:pt>
    <dgm:pt modelId="{B9EF9411-5E6A-4EFF-8A98-753B1D81B6B7}">
      <dgm:prSet/>
      <dgm:spPr/>
      <dgm:t>
        <a:bodyPr/>
        <a:lstStyle/>
        <a:p>
          <a:endParaRPr lang="en-US"/>
        </a:p>
      </dgm:t>
    </dgm:pt>
    <dgm:pt modelId="{E96BC0CC-9922-4AB3-8E8D-4217DC768A19}" type="parTrans" cxnId="{67814C39-96CE-41BA-B0C0-9D67E2731C2A}">
      <dgm:prSet/>
      <dgm:spPr/>
      <dgm:t>
        <a:bodyPr/>
        <a:lstStyle/>
        <a:p>
          <a:endParaRPr lang="en-US"/>
        </a:p>
      </dgm:t>
    </dgm:pt>
    <dgm:pt modelId="{337AEC8C-AD17-43D7-9CBE-8030BDB9D7D4}" type="sibTrans" cxnId="{67814C39-96CE-41BA-B0C0-9D67E2731C2A}">
      <dgm:prSet/>
      <dgm:spPr/>
      <dgm:t>
        <a:bodyPr/>
        <a:lstStyle/>
        <a:p>
          <a:endParaRPr lang="en-US"/>
        </a:p>
      </dgm:t>
    </dgm:pt>
    <dgm:pt modelId="{291D44A1-76D7-48FB-9949-3304C8CA1B7A}">
      <dgm:prSet/>
      <dgm:spPr/>
      <dgm:t>
        <a:bodyPr/>
        <a:lstStyle/>
        <a:p>
          <a:endParaRPr lang="en-US"/>
        </a:p>
      </dgm:t>
    </dgm:pt>
    <dgm:pt modelId="{01110126-971D-442A-9638-E944BF7950C4}" type="parTrans" cxnId="{335155E4-6589-4697-A403-E46D250BD152}">
      <dgm:prSet/>
      <dgm:spPr/>
      <dgm:t>
        <a:bodyPr/>
        <a:lstStyle/>
        <a:p>
          <a:endParaRPr lang="en-US"/>
        </a:p>
      </dgm:t>
    </dgm:pt>
    <dgm:pt modelId="{1AC31C93-0E48-4D77-9CF0-D164D95C680A}" type="sibTrans" cxnId="{335155E4-6589-4697-A403-E46D250BD152}">
      <dgm:prSet/>
      <dgm:spPr/>
      <dgm:t>
        <a:bodyPr/>
        <a:lstStyle/>
        <a:p>
          <a:endParaRPr lang="en-US"/>
        </a:p>
      </dgm:t>
    </dgm:pt>
    <dgm:pt modelId="{67D9C6DB-4A8A-479B-BC59-C108BF8F17D9}" type="pres">
      <dgm:prSet presAssocID="{B0FDD63F-DF7C-4C60-A3D5-B495F3D70BC6}" presName="Name0" presStyleCnt="0">
        <dgm:presLayoutVars>
          <dgm:chMax val="1"/>
          <dgm:dir/>
          <dgm:animLvl val="ctr"/>
          <dgm:resizeHandles val="exact"/>
        </dgm:presLayoutVars>
      </dgm:prSet>
      <dgm:spPr/>
      <dgm:t>
        <a:bodyPr/>
        <a:lstStyle/>
        <a:p>
          <a:endParaRPr lang="en-US"/>
        </a:p>
      </dgm:t>
    </dgm:pt>
    <dgm:pt modelId="{35C311BA-448C-44C4-A483-C5A30FFD2EAE}" type="pres">
      <dgm:prSet presAssocID="{7374E357-5782-4055-9549-E5198C25D6C1}" presName="centerShape" presStyleLbl="node0" presStyleIdx="0" presStyleCnt="1"/>
      <dgm:spPr/>
      <dgm:t>
        <a:bodyPr/>
        <a:lstStyle/>
        <a:p>
          <a:endParaRPr lang="en-US"/>
        </a:p>
      </dgm:t>
    </dgm:pt>
    <dgm:pt modelId="{D2695023-4B63-4153-A863-A90E4FB93421}" type="pres">
      <dgm:prSet presAssocID="{6807553E-34D6-4464-B4D8-0D0DBEA7A57E}" presName="parTrans" presStyleLbl="sibTrans2D1" presStyleIdx="0" presStyleCnt="6"/>
      <dgm:spPr/>
      <dgm:t>
        <a:bodyPr/>
        <a:lstStyle/>
        <a:p>
          <a:endParaRPr lang="en-US"/>
        </a:p>
      </dgm:t>
    </dgm:pt>
    <dgm:pt modelId="{84D2884C-086E-4D22-AAE8-AB9E243EB1A1}" type="pres">
      <dgm:prSet presAssocID="{6807553E-34D6-4464-B4D8-0D0DBEA7A57E}" presName="connectorText" presStyleLbl="sibTrans2D1" presStyleIdx="0" presStyleCnt="6"/>
      <dgm:spPr/>
      <dgm:t>
        <a:bodyPr/>
        <a:lstStyle/>
        <a:p>
          <a:endParaRPr lang="en-US"/>
        </a:p>
      </dgm:t>
    </dgm:pt>
    <dgm:pt modelId="{8FEB5460-D9AA-4FE4-A70E-9600B0C67798}" type="pres">
      <dgm:prSet presAssocID="{3159C7C6-9E48-479D-B426-ECD7887061DB}" presName="node" presStyleLbl="node1" presStyleIdx="0" presStyleCnt="6" custScaleX="118332" custRadScaleRad="107048" custRadScaleInc="-1143">
        <dgm:presLayoutVars>
          <dgm:bulletEnabled val="1"/>
        </dgm:presLayoutVars>
      </dgm:prSet>
      <dgm:spPr/>
      <dgm:t>
        <a:bodyPr/>
        <a:lstStyle/>
        <a:p>
          <a:endParaRPr lang="en-US"/>
        </a:p>
      </dgm:t>
    </dgm:pt>
    <dgm:pt modelId="{7D1EE639-39A1-4311-87CE-96E88197BDA0}" type="pres">
      <dgm:prSet presAssocID="{C945CFFB-C336-464B-9F9A-099A9D33597E}" presName="parTrans" presStyleLbl="sibTrans2D1" presStyleIdx="1" presStyleCnt="6"/>
      <dgm:spPr/>
      <dgm:t>
        <a:bodyPr/>
        <a:lstStyle/>
        <a:p>
          <a:endParaRPr lang="en-US"/>
        </a:p>
      </dgm:t>
    </dgm:pt>
    <dgm:pt modelId="{736E9E2A-D310-4BB2-9337-20029677F574}" type="pres">
      <dgm:prSet presAssocID="{C945CFFB-C336-464B-9F9A-099A9D33597E}" presName="connectorText" presStyleLbl="sibTrans2D1" presStyleIdx="1" presStyleCnt="6"/>
      <dgm:spPr/>
      <dgm:t>
        <a:bodyPr/>
        <a:lstStyle/>
        <a:p>
          <a:endParaRPr lang="en-US"/>
        </a:p>
      </dgm:t>
    </dgm:pt>
    <dgm:pt modelId="{53E37BB4-C53D-40A4-B9BF-B4C989BE36A9}" type="pres">
      <dgm:prSet presAssocID="{6B570D8F-6AFC-41F9-877D-2DCC5F162174}" presName="node" presStyleLbl="node1" presStyleIdx="1" presStyleCnt="6" custScaleX="110810">
        <dgm:presLayoutVars>
          <dgm:bulletEnabled val="1"/>
        </dgm:presLayoutVars>
      </dgm:prSet>
      <dgm:spPr/>
      <dgm:t>
        <a:bodyPr/>
        <a:lstStyle/>
        <a:p>
          <a:endParaRPr lang="en-US"/>
        </a:p>
      </dgm:t>
    </dgm:pt>
    <dgm:pt modelId="{29C2EFA2-28AC-4819-A9ED-AA08B5FBA6B7}" type="pres">
      <dgm:prSet presAssocID="{5190C877-3391-4432-9C9E-879B51853160}" presName="parTrans" presStyleLbl="sibTrans2D1" presStyleIdx="2" presStyleCnt="6"/>
      <dgm:spPr/>
      <dgm:t>
        <a:bodyPr/>
        <a:lstStyle/>
        <a:p>
          <a:endParaRPr lang="en-US"/>
        </a:p>
      </dgm:t>
    </dgm:pt>
    <dgm:pt modelId="{C37A7BA8-1C54-4E72-A685-E7E408984108}" type="pres">
      <dgm:prSet presAssocID="{5190C877-3391-4432-9C9E-879B51853160}" presName="connectorText" presStyleLbl="sibTrans2D1" presStyleIdx="2" presStyleCnt="6"/>
      <dgm:spPr/>
      <dgm:t>
        <a:bodyPr/>
        <a:lstStyle/>
        <a:p>
          <a:endParaRPr lang="en-US"/>
        </a:p>
      </dgm:t>
    </dgm:pt>
    <dgm:pt modelId="{DA9D6443-8ACA-425E-9FBF-F6C2BDF77BE5}" type="pres">
      <dgm:prSet presAssocID="{9CF4FBB3-A607-40F0-BDBE-6F167CA2401E}" presName="node" presStyleLbl="node1" presStyleIdx="2" presStyleCnt="6" custScaleX="123386">
        <dgm:presLayoutVars>
          <dgm:bulletEnabled val="1"/>
        </dgm:presLayoutVars>
      </dgm:prSet>
      <dgm:spPr/>
      <dgm:t>
        <a:bodyPr/>
        <a:lstStyle/>
        <a:p>
          <a:endParaRPr lang="en-US"/>
        </a:p>
      </dgm:t>
    </dgm:pt>
    <dgm:pt modelId="{F6CF7BEC-FFD2-4CA8-93FF-489E43371A12}" type="pres">
      <dgm:prSet presAssocID="{A36DB7E9-07C0-41BB-97E7-89278E1C473B}" presName="parTrans" presStyleLbl="sibTrans2D1" presStyleIdx="3" presStyleCnt="6"/>
      <dgm:spPr/>
      <dgm:t>
        <a:bodyPr/>
        <a:lstStyle/>
        <a:p>
          <a:endParaRPr lang="en-US"/>
        </a:p>
      </dgm:t>
    </dgm:pt>
    <dgm:pt modelId="{D9B26853-D524-4D10-8A40-E0821D77030C}" type="pres">
      <dgm:prSet presAssocID="{A36DB7E9-07C0-41BB-97E7-89278E1C473B}" presName="connectorText" presStyleLbl="sibTrans2D1" presStyleIdx="3" presStyleCnt="6"/>
      <dgm:spPr/>
      <dgm:t>
        <a:bodyPr/>
        <a:lstStyle/>
        <a:p>
          <a:endParaRPr lang="en-US"/>
        </a:p>
      </dgm:t>
    </dgm:pt>
    <dgm:pt modelId="{3657923F-F2BE-4313-A57F-963DF3D87135}" type="pres">
      <dgm:prSet presAssocID="{24FE6A41-A31A-492F-BE1A-6C63F3F1FA07}" presName="node" presStyleLbl="node1" presStyleIdx="3" presStyleCnt="6" custScaleX="118184">
        <dgm:presLayoutVars>
          <dgm:bulletEnabled val="1"/>
        </dgm:presLayoutVars>
      </dgm:prSet>
      <dgm:spPr/>
      <dgm:t>
        <a:bodyPr/>
        <a:lstStyle/>
        <a:p>
          <a:endParaRPr lang="en-US"/>
        </a:p>
      </dgm:t>
    </dgm:pt>
    <dgm:pt modelId="{7F7A2313-2603-4505-9CD8-02C6FCD24533}" type="pres">
      <dgm:prSet presAssocID="{21BA5C3A-38EA-4F65-9E04-EF35B199EBBE}" presName="parTrans" presStyleLbl="sibTrans2D1" presStyleIdx="4" presStyleCnt="6"/>
      <dgm:spPr/>
      <dgm:t>
        <a:bodyPr/>
        <a:lstStyle/>
        <a:p>
          <a:endParaRPr lang="en-US"/>
        </a:p>
      </dgm:t>
    </dgm:pt>
    <dgm:pt modelId="{3B9A6E72-B0FB-49A7-A38B-4BB8A38456E8}" type="pres">
      <dgm:prSet presAssocID="{21BA5C3A-38EA-4F65-9E04-EF35B199EBBE}" presName="connectorText" presStyleLbl="sibTrans2D1" presStyleIdx="4" presStyleCnt="6"/>
      <dgm:spPr/>
      <dgm:t>
        <a:bodyPr/>
        <a:lstStyle/>
        <a:p>
          <a:endParaRPr lang="en-US"/>
        </a:p>
      </dgm:t>
    </dgm:pt>
    <dgm:pt modelId="{25083189-3549-4CC8-BC64-04CCEAB4DBEE}" type="pres">
      <dgm:prSet presAssocID="{12C60D50-A96D-406C-83DE-B57ABB86500B}" presName="node" presStyleLbl="node1" presStyleIdx="4" presStyleCnt="6" custScaleX="134974" custRadScaleRad="99688" custRadScaleInc="1879">
        <dgm:presLayoutVars>
          <dgm:bulletEnabled val="1"/>
        </dgm:presLayoutVars>
      </dgm:prSet>
      <dgm:spPr/>
      <dgm:t>
        <a:bodyPr/>
        <a:lstStyle/>
        <a:p>
          <a:endParaRPr lang="en-US"/>
        </a:p>
      </dgm:t>
    </dgm:pt>
    <dgm:pt modelId="{6A643AC4-3704-406C-8279-83FCE5D8D170}" type="pres">
      <dgm:prSet presAssocID="{AE471F85-3407-47FB-BB38-E9ED26298749}" presName="parTrans" presStyleLbl="sibTrans2D1" presStyleIdx="5" presStyleCnt="6"/>
      <dgm:spPr/>
      <dgm:t>
        <a:bodyPr/>
        <a:lstStyle/>
        <a:p>
          <a:endParaRPr lang="en-US"/>
        </a:p>
      </dgm:t>
    </dgm:pt>
    <dgm:pt modelId="{8AF92D48-2D4B-4AED-A670-52CB0184623A}" type="pres">
      <dgm:prSet presAssocID="{AE471F85-3407-47FB-BB38-E9ED26298749}" presName="connectorText" presStyleLbl="sibTrans2D1" presStyleIdx="5" presStyleCnt="6"/>
      <dgm:spPr/>
      <dgm:t>
        <a:bodyPr/>
        <a:lstStyle/>
        <a:p>
          <a:endParaRPr lang="en-US"/>
        </a:p>
      </dgm:t>
    </dgm:pt>
    <dgm:pt modelId="{1E720DBB-00D8-43E7-BD07-E1221DCD2B4F}" type="pres">
      <dgm:prSet presAssocID="{6605FDD3-B9D7-4712-B3FF-9D5EDBD6F0D4}" presName="node" presStyleLbl="node1" presStyleIdx="5" presStyleCnt="6" custScaleX="127157">
        <dgm:presLayoutVars>
          <dgm:bulletEnabled val="1"/>
        </dgm:presLayoutVars>
      </dgm:prSet>
      <dgm:spPr/>
      <dgm:t>
        <a:bodyPr/>
        <a:lstStyle/>
        <a:p>
          <a:endParaRPr lang="en-US"/>
        </a:p>
      </dgm:t>
    </dgm:pt>
  </dgm:ptLst>
  <dgm:cxnLst>
    <dgm:cxn modelId="{570B7EE2-B44C-40D7-A9FE-902FF999AF2D}" type="presOf" srcId="{6B570D8F-6AFC-41F9-877D-2DCC5F162174}" destId="{53E37BB4-C53D-40A4-B9BF-B4C989BE36A9}" srcOrd="0" destOrd="0" presId="urn:microsoft.com/office/officeart/2005/8/layout/radial5"/>
    <dgm:cxn modelId="{B2F86868-CF62-46CC-B8A2-4118B4EE055C}" type="presOf" srcId="{24FE6A41-A31A-492F-BE1A-6C63F3F1FA07}" destId="{3657923F-F2BE-4313-A57F-963DF3D87135}" srcOrd="0" destOrd="0" presId="urn:microsoft.com/office/officeart/2005/8/layout/radial5"/>
    <dgm:cxn modelId="{303563D1-605D-4D22-AC5D-DF6E3253E5DF}" type="presOf" srcId="{6807553E-34D6-4464-B4D8-0D0DBEA7A57E}" destId="{84D2884C-086E-4D22-AAE8-AB9E243EB1A1}" srcOrd="1" destOrd="0" presId="urn:microsoft.com/office/officeart/2005/8/layout/radial5"/>
    <dgm:cxn modelId="{3794550C-A852-477A-BDC0-20EDC33DFBF0}" type="presOf" srcId="{5190C877-3391-4432-9C9E-879B51853160}" destId="{29C2EFA2-28AC-4819-A9ED-AA08B5FBA6B7}" srcOrd="0" destOrd="0" presId="urn:microsoft.com/office/officeart/2005/8/layout/radial5"/>
    <dgm:cxn modelId="{2FD9A789-2990-4670-9C8C-157F3ED013A3}" type="presOf" srcId="{9CF4FBB3-A607-40F0-BDBE-6F167CA2401E}" destId="{DA9D6443-8ACA-425E-9FBF-F6C2BDF77BE5}" srcOrd="0" destOrd="0" presId="urn:microsoft.com/office/officeart/2005/8/layout/radial5"/>
    <dgm:cxn modelId="{E9571D4A-6BA6-4FF8-9701-90C878E3FDAD}" type="presOf" srcId="{5190C877-3391-4432-9C9E-879B51853160}" destId="{C37A7BA8-1C54-4E72-A685-E7E408984108}" srcOrd="1" destOrd="0" presId="urn:microsoft.com/office/officeart/2005/8/layout/radial5"/>
    <dgm:cxn modelId="{F40A844E-0C96-4C84-AA2A-99A753109899}" type="presOf" srcId="{7374E357-5782-4055-9549-E5198C25D6C1}" destId="{35C311BA-448C-44C4-A483-C5A30FFD2EAE}" srcOrd="0" destOrd="0" presId="urn:microsoft.com/office/officeart/2005/8/layout/radial5"/>
    <dgm:cxn modelId="{67814C39-96CE-41BA-B0C0-9D67E2731C2A}" srcId="{B0FDD63F-DF7C-4C60-A3D5-B495F3D70BC6}" destId="{B9EF9411-5E6A-4EFF-8A98-753B1D81B6B7}" srcOrd="1" destOrd="0" parTransId="{E96BC0CC-9922-4AB3-8E8D-4217DC768A19}" sibTransId="{337AEC8C-AD17-43D7-9CBE-8030BDB9D7D4}"/>
    <dgm:cxn modelId="{BEFD8D45-12A6-49C0-9251-899B27F0E896}" type="presOf" srcId="{A36DB7E9-07C0-41BB-97E7-89278E1C473B}" destId="{D9B26853-D524-4D10-8A40-E0821D77030C}" srcOrd="1" destOrd="0" presId="urn:microsoft.com/office/officeart/2005/8/layout/radial5"/>
    <dgm:cxn modelId="{41A9F12A-9095-4792-8CC0-FD6D95F0318D}" type="presOf" srcId="{C945CFFB-C336-464B-9F9A-099A9D33597E}" destId="{7D1EE639-39A1-4311-87CE-96E88197BDA0}" srcOrd="0" destOrd="0" presId="urn:microsoft.com/office/officeart/2005/8/layout/radial5"/>
    <dgm:cxn modelId="{0C352CDB-88A5-427F-A746-22F76822623D}" type="presOf" srcId="{12C60D50-A96D-406C-83DE-B57ABB86500B}" destId="{25083189-3549-4CC8-BC64-04CCEAB4DBEE}" srcOrd="0" destOrd="0" presId="urn:microsoft.com/office/officeart/2005/8/layout/radial5"/>
    <dgm:cxn modelId="{E851A35E-798D-402A-895E-AFE2504B519A}" type="presOf" srcId="{6807553E-34D6-4464-B4D8-0D0DBEA7A57E}" destId="{D2695023-4B63-4153-A863-A90E4FB93421}" srcOrd="0" destOrd="0" presId="urn:microsoft.com/office/officeart/2005/8/layout/radial5"/>
    <dgm:cxn modelId="{335155E4-6589-4697-A403-E46D250BD152}" srcId="{B0FDD63F-DF7C-4C60-A3D5-B495F3D70BC6}" destId="{291D44A1-76D7-48FB-9949-3304C8CA1B7A}" srcOrd="2" destOrd="0" parTransId="{01110126-971D-442A-9638-E944BF7950C4}" sibTransId="{1AC31C93-0E48-4D77-9CF0-D164D95C680A}"/>
    <dgm:cxn modelId="{5765EA04-0CA3-4E3D-A233-EDF6E2BB6EF5}" type="presOf" srcId="{C945CFFB-C336-464B-9F9A-099A9D33597E}" destId="{736E9E2A-D310-4BB2-9337-20029677F574}" srcOrd="1" destOrd="0" presId="urn:microsoft.com/office/officeart/2005/8/layout/radial5"/>
    <dgm:cxn modelId="{BA1FD890-239F-44B8-A96D-59BF2A2AC5C7}" type="presOf" srcId="{AE471F85-3407-47FB-BB38-E9ED26298749}" destId="{6A643AC4-3704-406C-8279-83FCE5D8D170}" srcOrd="0" destOrd="0" presId="urn:microsoft.com/office/officeart/2005/8/layout/radial5"/>
    <dgm:cxn modelId="{E77B97A6-2B66-41B2-B0CE-EFA5CE906CF7}" srcId="{7374E357-5782-4055-9549-E5198C25D6C1}" destId="{6605FDD3-B9D7-4712-B3FF-9D5EDBD6F0D4}" srcOrd="5" destOrd="0" parTransId="{AE471F85-3407-47FB-BB38-E9ED26298749}" sibTransId="{B0C1B1C7-3CAD-44CC-850E-AD60DEBF90C5}"/>
    <dgm:cxn modelId="{37C68304-8C92-4644-B703-1FA12382C161}" type="presOf" srcId="{21BA5C3A-38EA-4F65-9E04-EF35B199EBBE}" destId="{3B9A6E72-B0FB-49A7-A38B-4BB8A38456E8}" srcOrd="1" destOrd="0" presId="urn:microsoft.com/office/officeart/2005/8/layout/radial5"/>
    <dgm:cxn modelId="{8CE9853C-99C2-4FDB-A6D5-99CEF78284DC}" srcId="{7374E357-5782-4055-9549-E5198C25D6C1}" destId="{24FE6A41-A31A-492F-BE1A-6C63F3F1FA07}" srcOrd="3" destOrd="0" parTransId="{A36DB7E9-07C0-41BB-97E7-89278E1C473B}" sibTransId="{B1F8D70A-B7FB-4850-BECF-F28FB8EF5FCA}"/>
    <dgm:cxn modelId="{351FEAF8-2DA0-4EEF-B549-FD0D44615D9C}" srcId="{7374E357-5782-4055-9549-E5198C25D6C1}" destId="{9CF4FBB3-A607-40F0-BDBE-6F167CA2401E}" srcOrd="2" destOrd="0" parTransId="{5190C877-3391-4432-9C9E-879B51853160}" sibTransId="{96C59D24-2DDF-4B7D-805C-7F19CA4CE568}"/>
    <dgm:cxn modelId="{A1A597E8-CA67-4B61-954C-2873CCEDD02E}" srcId="{B0FDD63F-DF7C-4C60-A3D5-B495F3D70BC6}" destId="{7374E357-5782-4055-9549-E5198C25D6C1}" srcOrd="0" destOrd="0" parTransId="{EB727255-0DF3-4105-899E-EB26D424C078}" sibTransId="{042117A2-E71B-4619-8E74-174FEA67353B}"/>
    <dgm:cxn modelId="{51F44C8E-9718-4ABC-B24C-2032DBF3E457}" srcId="{7374E357-5782-4055-9549-E5198C25D6C1}" destId="{12C60D50-A96D-406C-83DE-B57ABB86500B}" srcOrd="4" destOrd="0" parTransId="{21BA5C3A-38EA-4F65-9E04-EF35B199EBBE}" sibTransId="{723A09A2-3846-4542-9367-D57B8A56595A}"/>
    <dgm:cxn modelId="{A3FB74D8-9F6C-4318-AAC1-04C7413DDE37}" type="presOf" srcId="{21BA5C3A-38EA-4F65-9E04-EF35B199EBBE}" destId="{7F7A2313-2603-4505-9CD8-02C6FCD24533}" srcOrd="0" destOrd="0" presId="urn:microsoft.com/office/officeart/2005/8/layout/radial5"/>
    <dgm:cxn modelId="{DB9E1212-C5AB-4BC8-BF88-E924D2481BDF}" type="presOf" srcId="{6605FDD3-B9D7-4712-B3FF-9D5EDBD6F0D4}" destId="{1E720DBB-00D8-43E7-BD07-E1221DCD2B4F}" srcOrd="0" destOrd="0" presId="urn:microsoft.com/office/officeart/2005/8/layout/radial5"/>
    <dgm:cxn modelId="{22233297-097B-425F-B3D2-B17F4352C713}" type="presOf" srcId="{AE471F85-3407-47FB-BB38-E9ED26298749}" destId="{8AF92D48-2D4B-4AED-A670-52CB0184623A}" srcOrd="1" destOrd="0" presId="urn:microsoft.com/office/officeart/2005/8/layout/radial5"/>
    <dgm:cxn modelId="{300B0EDB-BFA9-441F-AE8C-1D4924F57663}" type="presOf" srcId="{A36DB7E9-07C0-41BB-97E7-89278E1C473B}" destId="{F6CF7BEC-FFD2-4CA8-93FF-489E43371A12}" srcOrd="0" destOrd="0" presId="urn:microsoft.com/office/officeart/2005/8/layout/radial5"/>
    <dgm:cxn modelId="{EE60A0EA-7883-447E-B7E2-3E3DD98DEA7E}" srcId="{7374E357-5782-4055-9549-E5198C25D6C1}" destId="{3159C7C6-9E48-479D-B426-ECD7887061DB}" srcOrd="0" destOrd="0" parTransId="{6807553E-34D6-4464-B4D8-0D0DBEA7A57E}" sibTransId="{0971C2B4-9D14-4C8A-B919-011A69F9B2D6}"/>
    <dgm:cxn modelId="{8C18671A-9463-4851-9E19-EA9FD58A76AF}" srcId="{7374E357-5782-4055-9549-E5198C25D6C1}" destId="{6B570D8F-6AFC-41F9-877D-2DCC5F162174}" srcOrd="1" destOrd="0" parTransId="{C945CFFB-C336-464B-9F9A-099A9D33597E}" sibTransId="{A77734C6-0D32-48C9-8980-55C50ABB2A7F}"/>
    <dgm:cxn modelId="{2884390E-9E4B-4603-ADE7-71E5B8E9E66D}" type="presOf" srcId="{3159C7C6-9E48-479D-B426-ECD7887061DB}" destId="{8FEB5460-D9AA-4FE4-A70E-9600B0C67798}" srcOrd="0" destOrd="0" presId="urn:microsoft.com/office/officeart/2005/8/layout/radial5"/>
    <dgm:cxn modelId="{2785C49E-D748-4FC5-95FF-027D2B599BE5}" type="presOf" srcId="{B0FDD63F-DF7C-4C60-A3D5-B495F3D70BC6}" destId="{67D9C6DB-4A8A-479B-BC59-C108BF8F17D9}" srcOrd="0" destOrd="0" presId="urn:microsoft.com/office/officeart/2005/8/layout/radial5"/>
    <dgm:cxn modelId="{7A782252-957A-4887-BFC3-5429D9ADBBEA}" type="presParOf" srcId="{67D9C6DB-4A8A-479B-BC59-C108BF8F17D9}" destId="{35C311BA-448C-44C4-A483-C5A30FFD2EAE}" srcOrd="0" destOrd="0" presId="urn:microsoft.com/office/officeart/2005/8/layout/radial5"/>
    <dgm:cxn modelId="{DC69191F-5C95-4FEA-BB9B-B726E0E1524A}" type="presParOf" srcId="{67D9C6DB-4A8A-479B-BC59-C108BF8F17D9}" destId="{D2695023-4B63-4153-A863-A90E4FB93421}" srcOrd="1" destOrd="0" presId="urn:microsoft.com/office/officeart/2005/8/layout/radial5"/>
    <dgm:cxn modelId="{1213E4EA-5EBC-47A5-9479-2E721A1B9F7C}" type="presParOf" srcId="{D2695023-4B63-4153-A863-A90E4FB93421}" destId="{84D2884C-086E-4D22-AAE8-AB9E243EB1A1}" srcOrd="0" destOrd="0" presId="urn:microsoft.com/office/officeart/2005/8/layout/radial5"/>
    <dgm:cxn modelId="{8214287C-D98F-4B22-906B-9A002F3EB361}" type="presParOf" srcId="{67D9C6DB-4A8A-479B-BC59-C108BF8F17D9}" destId="{8FEB5460-D9AA-4FE4-A70E-9600B0C67798}" srcOrd="2" destOrd="0" presId="urn:microsoft.com/office/officeart/2005/8/layout/radial5"/>
    <dgm:cxn modelId="{46EF8BED-0D74-4C25-B308-59AA5FD2CFC4}" type="presParOf" srcId="{67D9C6DB-4A8A-479B-BC59-C108BF8F17D9}" destId="{7D1EE639-39A1-4311-87CE-96E88197BDA0}" srcOrd="3" destOrd="0" presId="urn:microsoft.com/office/officeart/2005/8/layout/radial5"/>
    <dgm:cxn modelId="{0155CC1F-3084-4768-A520-DDCDC6204E2D}" type="presParOf" srcId="{7D1EE639-39A1-4311-87CE-96E88197BDA0}" destId="{736E9E2A-D310-4BB2-9337-20029677F574}" srcOrd="0" destOrd="0" presId="urn:microsoft.com/office/officeart/2005/8/layout/radial5"/>
    <dgm:cxn modelId="{702B04E3-4E49-4098-AFE2-26A3DD0284F5}" type="presParOf" srcId="{67D9C6DB-4A8A-479B-BC59-C108BF8F17D9}" destId="{53E37BB4-C53D-40A4-B9BF-B4C989BE36A9}" srcOrd="4" destOrd="0" presId="urn:microsoft.com/office/officeart/2005/8/layout/radial5"/>
    <dgm:cxn modelId="{E6E72C33-5932-4D87-BFAC-CCD21D1E14A3}" type="presParOf" srcId="{67D9C6DB-4A8A-479B-BC59-C108BF8F17D9}" destId="{29C2EFA2-28AC-4819-A9ED-AA08B5FBA6B7}" srcOrd="5" destOrd="0" presId="urn:microsoft.com/office/officeart/2005/8/layout/radial5"/>
    <dgm:cxn modelId="{28C9E3AE-87BE-4150-A51D-4731BAEADE7F}" type="presParOf" srcId="{29C2EFA2-28AC-4819-A9ED-AA08B5FBA6B7}" destId="{C37A7BA8-1C54-4E72-A685-E7E408984108}" srcOrd="0" destOrd="0" presId="urn:microsoft.com/office/officeart/2005/8/layout/radial5"/>
    <dgm:cxn modelId="{1310D5C1-2E1E-4450-9C7D-7FC7BFB036ED}" type="presParOf" srcId="{67D9C6DB-4A8A-479B-BC59-C108BF8F17D9}" destId="{DA9D6443-8ACA-425E-9FBF-F6C2BDF77BE5}" srcOrd="6" destOrd="0" presId="urn:microsoft.com/office/officeart/2005/8/layout/radial5"/>
    <dgm:cxn modelId="{A31BCB96-B4C7-4716-A1A3-5709ABC8349F}" type="presParOf" srcId="{67D9C6DB-4A8A-479B-BC59-C108BF8F17D9}" destId="{F6CF7BEC-FFD2-4CA8-93FF-489E43371A12}" srcOrd="7" destOrd="0" presId="urn:microsoft.com/office/officeart/2005/8/layout/radial5"/>
    <dgm:cxn modelId="{A18770D1-4642-4FB7-B307-EA21B6E5FFB7}" type="presParOf" srcId="{F6CF7BEC-FFD2-4CA8-93FF-489E43371A12}" destId="{D9B26853-D524-4D10-8A40-E0821D77030C}" srcOrd="0" destOrd="0" presId="urn:microsoft.com/office/officeart/2005/8/layout/radial5"/>
    <dgm:cxn modelId="{2C95A7D2-F799-478C-B2BA-7F003A3289E5}" type="presParOf" srcId="{67D9C6DB-4A8A-479B-BC59-C108BF8F17D9}" destId="{3657923F-F2BE-4313-A57F-963DF3D87135}" srcOrd="8" destOrd="0" presId="urn:microsoft.com/office/officeart/2005/8/layout/radial5"/>
    <dgm:cxn modelId="{3AA5250E-6F5E-4A50-A3E0-24A26B659EDE}" type="presParOf" srcId="{67D9C6DB-4A8A-479B-BC59-C108BF8F17D9}" destId="{7F7A2313-2603-4505-9CD8-02C6FCD24533}" srcOrd="9" destOrd="0" presId="urn:microsoft.com/office/officeart/2005/8/layout/radial5"/>
    <dgm:cxn modelId="{DA866497-DB61-4266-8C30-388FD20A931E}" type="presParOf" srcId="{7F7A2313-2603-4505-9CD8-02C6FCD24533}" destId="{3B9A6E72-B0FB-49A7-A38B-4BB8A38456E8}" srcOrd="0" destOrd="0" presId="urn:microsoft.com/office/officeart/2005/8/layout/radial5"/>
    <dgm:cxn modelId="{E5EF734D-E622-4A0E-A598-5AD8CE89E380}" type="presParOf" srcId="{67D9C6DB-4A8A-479B-BC59-C108BF8F17D9}" destId="{25083189-3549-4CC8-BC64-04CCEAB4DBEE}" srcOrd="10" destOrd="0" presId="urn:microsoft.com/office/officeart/2005/8/layout/radial5"/>
    <dgm:cxn modelId="{FD8912D8-0B06-4FC2-BA50-D8C0D67A2EF7}" type="presParOf" srcId="{67D9C6DB-4A8A-479B-BC59-C108BF8F17D9}" destId="{6A643AC4-3704-406C-8279-83FCE5D8D170}" srcOrd="11" destOrd="0" presId="urn:microsoft.com/office/officeart/2005/8/layout/radial5"/>
    <dgm:cxn modelId="{052649C6-9D2E-4C1D-BC0E-502CE53F09EB}" type="presParOf" srcId="{6A643AC4-3704-406C-8279-83FCE5D8D170}" destId="{8AF92D48-2D4B-4AED-A670-52CB0184623A}" srcOrd="0" destOrd="0" presId="urn:microsoft.com/office/officeart/2005/8/layout/radial5"/>
    <dgm:cxn modelId="{EC987922-33C4-4456-9A45-DAB9B9B21F7F}" type="presParOf" srcId="{67D9C6DB-4A8A-479B-BC59-C108BF8F17D9}" destId="{1E720DBB-00D8-43E7-BD07-E1221DCD2B4F}"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F4D2C7-4A86-4A19-AAD7-83B48FB55C93}"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CAC112DF-38E7-4948-A32F-2822F4406B2D}">
      <dgm:prSet phldrT="[Text]" custT="1"/>
      <dgm:spPr/>
      <dgm:t>
        <a:bodyPr/>
        <a:lstStyle/>
        <a:p>
          <a:pPr algn="just"/>
          <a:r>
            <a:rPr lang="en-US" sz="1500" spc="-10" dirty="0" smtClean="0">
              <a:solidFill>
                <a:srgbClr val="002060"/>
              </a:solidFill>
              <a:latin typeface="Times New Roman" panose="02020603050405020304" pitchFamily="18" charset="0"/>
              <a:ea typeface="Calibri" panose="020F0502020204030204" pitchFamily="34" charset="0"/>
            </a:rPr>
            <a:t>  </a:t>
          </a:r>
          <a:r>
            <a:rPr lang="en-US" sz="1600" spc="-10" dirty="0" err="1" smtClean="0">
              <a:solidFill>
                <a:srgbClr val="002060"/>
              </a:solidFill>
              <a:latin typeface="Times New Roman" panose="02020603050405020304" pitchFamily="18" charset="0"/>
              <a:ea typeface="Calibri" panose="020F0502020204030204" pitchFamily="34" charset="0"/>
            </a:rPr>
            <a:t>Nếu</a:t>
          </a:r>
          <a:r>
            <a:rPr lang="en-US" sz="1600" spc="-10" dirty="0" smtClean="0">
              <a:solidFill>
                <a:srgbClr val="002060"/>
              </a:solidFill>
              <a:latin typeface="Times New Roman" panose="02020603050405020304" pitchFamily="18" charset="0"/>
              <a:ea typeface="Calibri" panose="020F0502020204030204" pitchFamily="34" charset="0"/>
            </a:rPr>
            <a:t> đ</a:t>
          </a:r>
          <a:r>
            <a:rPr lang="vi-VN" sz="1600" spc="-10" dirty="0" smtClean="0">
              <a:solidFill>
                <a:srgbClr val="002060"/>
              </a:solidFill>
              <a:latin typeface="Times New Roman" panose="02020603050405020304" pitchFamily="18" charset="0"/>
              <a:ea typeface="Calibri" panose="020F0502020204030204" pitchFamily="34" charset="0"/>
            </a:rPr>
            <a:t>ã dùng Giấy chứng nhận bỏ phiếu nơi khác và đã ghi tên nơi khác→ Muốn bỏ phiếu tại nơi thường trú/tạm trú→ Xin cấp lại Giấy chứng nhận và đề nghị bổ sung tên, nhận Thẻ cử tri tại nơi thường trú/tạm trú.</a:t>
          </a:r>
          <a:endParaRPr lang="en-US" sz="1600" dirty="0">
            <a:solidFill>
              <a:srgbClr val="002060"/>
            </a:solidFill>
          </a:endParaRPr>
        </a:p>
      </dgm:t>
    </dgm:pt>
    <dgm:pt modelId="{5AE300F2-5FF1-4CA3-AACA-86908BF42979}" type="parTrans" cxnId="{B4EA7DA5-D76D-4D26-8B68-0179B76BAD07}">
      <dgm:prSet/>
      <dgm:spPr/>
      <dgm:t>
        <a:bodyPr/>
        <a:lstStyle/>
        <a:p>
          <a:endParaRPr lang="en-US"/>
        </a:p>
      </dgm:t>
    </dgm:pt>
    <dgm:pt modelId="{D1178806-3442-4676-9AE0-E4C017300264}" type="sibTrans" cxnId="{B4EA7DA5-D76D-4D26-8B68-0179B76BAD07}">
      <dgm:prSet/>
      <dgm:spPr/>
      <dgm:t>
        <a:bodyPr/>
        <a:lstStyle/>
        <a:p>
          <a:endParaRPr lang="en-US"/>
        </a:p>
      </dgm:t>
    </dgm:pt>
    <dgm:pt modelId="{CCD77D66-1CC1-4486-9651-3B5214506B29}">
      <dgm:prSet phldrT="[Text]" custT="1"/>
      <dgm:spPr/>
      <dgm:t>
        <a:bodyPr/>
        <a:lstStyle/>
        <a:p>
          <a:pPr algn="just"/>
          <a:r>
            <a:rPr lang="en-US" sz="1600" dirty="0" err="1" smtClean="0">
              <a:solidFill>
                <a:srgbClr val="002060"/>
              </a:solidFill>
              <a:latin typeface="Times New Roman" panose="02020603050405020304" pitchFamily="18" charset="0"/>
              <a:cs typeface="Times New Roman" panose="02020603050405020304" pitchFamily="18" charset="0"/>
            </a:rPr>
            <a:t>Nếu</a:t>
          </a:r>
          <a:r>
            <a:rPr lang="en-US" sz="1600" dirty="0" smtClean="0">
              <a:solidFill>
                <a:srgbClr val="002060"/>
              </a:solidFill>
              <a:latin typeface="Times New Roman" panose="02020603050405020304" pitchFamily="18" charset="0"/>
              <a:cs typeface="Times New Roman" panose="02020603050405020304" pitchFamily="18" charset="0"/>
            </a:rPr>
            <a:t> c</a:t>
          </a:r>
          <a:r>
            <a:rPr lang="vi-VN" sz="1600" dirty="0" smtClean="0">
              <a:solidFill>
                <a:srgbClr val="002060"/>
              </a:solidFill>
              <a:latin typeface="Times New Roman" panose="02020603050405020304" pitchFamily="18" charset="0"/>
              <a:cs typeface="Times New Roman" panose="02020603050405020304" pitchFamily="18" charset="0"/>
            </a:rPr>
            <a:t>hưa dùng Giấy chứng nhận, </a:t>
          </a:r>
          <a:r>
            <a:rPr lang="vi-VN" sz="1600" b="1" dirty="0" smtClean="0">
              <a:solidFill>
                <a:srgbClr val="002060"/>
              </a:solidFill>
              <a:latin typeface="Times New Roman" panose="02020603050405020304" pitchFamily="18" charset="0"/>
              <a:cs typeface="Times New Roman" panose="02020603050405020304" pitchFamily="18" charset="0"/>
            </a:rPr>
            <a:t>chưa ghi tên nơi khác</a:t>
          </a:r>
          <a:r>
            <a:rPr lang="en-US" sz="1600" b="1" dirty="0" smtClean="0">
              <a:solidFill>
                <a:srgbClr val="002060"/>
              </a:solidFill>
              <a:latin typeface="Times New Roman" panose="02020603050405020304" pitchFamily="18" charset="0"/>
              <a:cs typeface="Times New Roman" panose="02020603050405020304" pitchFamily="18" charset="0"/>
            </a:rPr>
            <a:t> </a:t>
          </a:r>
          <a:r>
            <a:rPr lang="vi-VN" sz="1600" dirty="0" smtClean="0">
              <a:solidFill>
                <a:srgbClr val="002060"/>
              </a:solidFill>
              <a:latin typeface="Times New Roman" panose="02020603050405020304" pitchFamily="18" charset="0"/>
              <a:cs typeface="Times New Roman" panose="02020603050405020304" pitchFamily="18" charset="0"/>
            </a:rPr>
            <a:t>→ Trở về nơi thường trú/tạm trú</a:t>
          </a:r>
          <a:r>
            <a:rPr lang="en-US" sz="1600" dirty="0" smtClean="0">
              <a:solidFill>
                <a:srgbClr val="002060"/>
              </a:solidFill>
              <a:latin typeface="Times New Roman" panose="02020603050405020304" pitchFamily="18" charset="0"/>
              <a:cs typeface="Times New Roman" panose="02020603050405020304" pitchFamily="18" charset="0"/>
            </a:rPr>
            <a:t> </a:t>
          </a:r>
          <a:r>
            <a:rPr lang="vi-VN" sz="1600" dirty="0" smtClean="0">
              <a:solidFill>
                <a:srgbClr val="002060"/>
              </a:solidFill>
              <a:latin typeface="Times New Roman" panose="02020603050405020304" pitchFamily="18" charset="0"/>
              <a:cs typeface="Times New Roman" panose="02020603050405020304" pitchFamily="18" charset="0"/>
            </a:rPr>
            <a:t>→ </a:t>
          </a:r>
          <a:r>
            <a:rPr lang="vi-VN" sz="1600" b="1" dirty="0" smtClean="0">
              <a:solidFill>
                <a:srgbClr val="002060"/>
              </a:solidFill>
              <a:latin typeface="Times New Roman" panose="02020603050405020304" pitchFamily="18" charset="0"/>
              <a:cs typeface="Times New Roman" panose="02020603050405020304" pitchFamily="18" charset="0"/>
            </a:rPr>
            <a:t>Nộp lại Giấy chứng nhận</a:t>
          </a:r>
          <a:r>
            <a:rPr lang="vi-VN" sz="1600" dirty="0" smtClean="0">
              <a:solidFill>
                <a:srgbClr val="002060"/>
              </a:solidFill>
              <a:latin typeface="Times New Roman" panose="02020603050405020304" pitchFamily="18" charset="0"/>
              <a:cs typeface="Times New Roman" panose="02020603050405020304" pitchFamily="18" charset="0"/>
            </a:rPr>
            <a:t>, </a:t>
          </a:r>
          <a:r>
            <a:rPr lang="vi-VN" sz="1600" b="1" dirty="0" smtClean="0">
              <a:solidFill>
                <a:srgbClr val="002060"/>
              </a:solidFill>
              <a:latin typeface="Times New Roman" panose="02020603050405020304" pitchFamily="18" charset="0"/>
              <a:cs typeface="Times New Roman" panose="02020603050405020304" pitchFamily="18" charset="0"/>
            </a:rPr>
            <a:t>đề nghị bổ sung tên, nhận Thẻ cử tri</a:t>
          </a:r>
          <a:r>
            <a:rPr lang="vi-VN" sz="1600" dirty="0" smtClean="0">
              <a:solidFill>
                <a:srgbClr val="002060"/>
              </a:solidFill>
              <a:latin typeface="Times New Roman" panose="02020603050405020304" pitchFamily="18" charset="0"/>
              <a:cs typeface="Times New Roman" panose="02020603050405020304" pitchFamily="18" charset="0"/>
            </a:rPr>
            <a:t> để bỏ phiếu.</a:t>
          </a:r>
          <a:endParaRPr lang="en-US" sz="1600" dirty="0">
            <a:solidFill>
              <a:srgbClr val="002060"/>
            </a:solidFill>
            <a:latin typeface="Times New Roman" panose="02020603050405020304" pitchFamily="18" charset="0"/>
            <a:cs typeface="Times New Roman" panose="02020603050405020304" pitchFamily="18" charset="0"/>
          </a:endParaRPr>
        </a:p>
      </dgm:t>
    </dgm:pt>
    <dgm:pt modelId="{7694ED88-CC13-4A29-B78A-87F47B3E307B}" type="parTrans" cxnId="{76FAB746-8D0D-4CE4-88E9-E1B1E0839773}">
      <dgm:prSet/>
      <dgm:spPr/>
      <dgm:t>
        <a:bodyPr/>
        <a:lstStyle/>
        <a:p>
          <a:endParaRPr lang="en-US"/>
        </a:p>
      </dgm:t>
    </dgm:pt>
    <dgm:pt modelId="{4281242A-107E-48A5-B3B9-3AA44E9848B8}" type="sibTrans" cxnId="{76FAB746-8D0D-4CE4-88E9-E1B1E0839773}">
      <dgm:prSet/>
      <dgm:spPr/>
      <dgm:t>
        <a:bodyPr/>
        <a:lstStyle/>
        <a:p>
          <a:endParaRPr lang="en-US"/>
        </a:p>
      </dgm:t>
    </dgm:pt>
    <dgm:pt modelId="{244AE341-63BF-4FE9-928A-F60391718B19}" type="pres">
      <dgm:prSet presAssocID="{29F4D2C7-4A86-4A19-AAD7-83B48FB55C93}" presName="compositeShape" presStyleCnt="0">
        <dgm:presLayoutVars>
          <dgm:chMax val="2"/>
          <dgm:dir/>
          <dgm:resizeHandles val="exact"/>
        </dgm:presLayoutVars>
      </dgm:prSet>
      <dgm:spPr/>
      <dgm:t>
        <a:bodyPr/>
        <a:lstStyle/>
        <a:p>
          <a:endParaRPr lang="en-US"/>
        </a:p>
      </dgm:t>
    </dgm:pt>
    <dgm:pt modelId="{D73D8D82-BABB-4DAB-9119-C9F60BC2BDFE}" type="pres">
      <dgm:prSet presAssocID="{CAC112DF-38E7-4948-A32F-2822F4406B2D}" presName="upArrow" presStyleLbl="node1" presStyleIdx="0" presStyleCnt="2" custScaleX="57723" custScaleY="72562" custLinFactNeighborX="-451" custLinFactNeighborY="4333"/>
      <dgm:spPr/>
    </dgm:pt>
    <dgm:pt modelId="{358EFD9C-AB4B-4A31-97FE-A66AC697875D}" type="pres">
      <dgm:prSet presAssocID="{CAC112DF-38E7-4948-A32F-2822F4406B2D}" presName="upArrowText" presStyleLbl="revTx" presStyleIdx="0" presStyleCnt="2" custScaleX="145228" custLinFactNeighborX="9735" custLinFactNeighborY="6348">
        <dgm:presLayoutVars>
          <dgm:chMax val="0"/>
          <dgm:bulletEnabled val="1"/>
        </dgm:presLayoutVars>
      </dgm:prSet>
      <dgm:spPr/>
      <dgm:t>
        <a:bodyPr/>
        <a:lstStyle/>
        <a:p>
          <a:endParaRPr lang="en-US"/>
        </a:p>
      </dgm:t>
    </dgm:pt>
    <dgm:pt modelId="{790E6EE4-E418-4D9F-9688-8FF1AB580757}" type="pres">
      <dgm:prSet presAssocID="{CCD77D66-1CC1-4486-9651-3B5214506B29}" presName="downArrow" presStyleLbl="node1" presStyleIdx="1" presStyleCnt="2" custScaleX="59558" custScaleY="71731" custLinFactNeighborX="-1709" custLinFactNeighborY="-24333"/>
      <dgm:spPr/>
    </dgm:pt>
    <dgm:pt modelId="{0A8F8B60-4FCB-4D57-947B-E7EC5A13CC43}" type="pres">
      <dgm:prSet presAssocID="{CCD77D66-1CC1-4486-9651-3B5214506B29}" presName="downArrowText" presStyleLbl="revTx" presStyleIdx="1" presStyleCnt="2" custScaleX="127305" custScaleY="51476" custLinFactNeighborX="-912" custLinFactNeighborY="-16732">
        <dgm:presLayoutVars>
          <dgm:chMax val="0"/>
          <dgm:bulletEnabled val="1"/>
        </dgm:presLayoutVars>
      </dgm:prSet>
      <dgm:spPr/>
      <dgm:t>
        <a:bodyPr/>
        <a:lstStyle/>
        <a:p>
          <a:endParaRPr lang="en-US"/>
        </a:p>
      </dgm:t>
    </dgm:pt>
  </dgm:ptLst>
  <dgm:cxnLst>
    <dgm:cxn modelId="{67E443E8-73EE-46B1-BA19-AF9D04FA6C07}" type="presOf" srcId="{29F4D2C7-4A86-4A19-AAD7-83B48FB55C93}" destId="{244AE341-63BF-4FE9-928A-F60391718B19}" srcOrd="0" destOrd="0" presId="urn:microsoft.com/office/officeart/2005/8/layout/arrow4"/>
    <dgm:cxn modelId="{B4EA7DA5-D76D-4D26-8B68-0179B76BAD07}" srcId="{29F4D2C7-4A86-4A19-AAD7-83B48FB55C93}" destId="{CAC112DF-38E7-4948-A32F-2822F4406B2D}" srcOrd="0" destOrd="0" parTransId="{5AE300F2-5FF1-4CA3-AACA-86908BF42979}" sibTransId="{D1178806-3442-4676-9AE0-E4C017300264}"/>
    <dgm:cxn modelId="{89E15938-050A-4EDB-BD3F-A6118E06CB0B}" type="presOf" srcId="{CAC112DF-38E7-4948-A32F-2822F4406B2D}" destId="{358EFD9C-AB4B-4A31-97FE-A66AC697875D}" srcOrd="0" destOrd="0" presId="urn:microsoft.com/office/officeart/2005/8/layout/arrow4"/>
    <dgm:cxn modelId="{76FAB746-8D0D-4CE4-88E9-E1B1E0839773}" srcId="{29F4D2C7-4A86-4A19-AAD7-83B48FB55C93}" destId="{CCD77D66-1CC1-4486-9651-3B5214506B29}" srcOrd="1" destOrd="0" parTransId="{7694ED88-CC13-4A29-B78A-87F47B3E307B}" sibTransId="{4281242A-107E-48A5-B3B9-3AA44E9848B8}"/>
    <dgm:cxn modelId="{D8B01337-787B-4427-AB4F-F2ED89F61946}" type="presOf" srcId="{CCD77D66-1CC1-4486-9651-3B5214506B29}" destId="{0A8F8B60-4FCB-4D57-947B-E7EC5A13CC43}" srcOrd="0" destOrd="0" presId="urn:microsoft.com/office/officeart/2005/8/layout/arrow4"/>
    <dgm:cxn modelId="{C7564567-D251-441B-B1E4-5468D8E17010}" type="presParOf" srcId="{244AE341-63BF-4FE9-928A-F60391718B19}" destId="{D73D8D82-BABB-4DAB-9119-C9F60BC2BDFE}" srcOrd="0" destOrd="0" presId="urn:microsoft.com/office/officeart/2005/8/layout/arrow4"/>
    <dgm:cxn modelId="{18CF81B4-2D7F-4998-BC61-F769BA3AE0A2}" type="presParOf" srcId="{244AE341-63BF-4FE9-928A-F60391718B19}" destId="{358EFD9C-AB4B-4A31-97FE-A66AC697875D}" srcOrd="1" destOrd="0" presId="urn:microsoft.com/office/officeart/2005/8/layout/arrow4"/>
    <dgm:cxn modelId="{7DDAEF72-E53C-42BC-8BF3-5E7D7D17B98E}" type="presParOf" srcId="{244AE341-63BF-4FE9-928A-F60391718B19}" destId="{790E6EE4-E418-4D9F-9688-8FF1AB580757}" srcOrd="2" destOrd="0" presId="urn:microsoft.com/office/officeart/2005/8/layout/arrow4"/>
    <dgm:cxn modelId="{7266E601-C803-49DE-9251-F8380F2FDAD9}" type="presParOf" srcId="{244AE341-63BF-4FE9-928A-F60391718B19}" destId="{0A8F8B60-4FCB-4D57-947B-E7EC5A13CC43}" srcOrd="3" destOrd="0" presId="urn:microsoft.com/office/officeart/2005/8/layout/arrow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9B3531-EBF3-4D17-A2D4-94EDDDAC5835}"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n-US"/>
        </a:p>
      </dgm:t>
    </dgm:pt>
    <dgm:pt modelId="{A89FE750-96DA-4030-A576-B59BC3527CC5}">
      <dgm:prSet phldrT="[Text]" custT="1"/>
      <dgm:spPr/>
      <dgm:t>
        <a:bodyPr/>
        <a:lstStyle/>
        <a:p>
          <a:r>
            <a:rPr lang="en-US" sz="3000" b="1" dirty="0" err="1" smtClean="0">
              <a:latin typeface="Times New Roman" panose="02020603050405020304" pitchFamily="18" charset="0"/>
              <a:cs typeface="Times New Roman" panose="02020603050405020304" pitchFamily="18" charset="0"/>
            </a:rPr>
            <a:t>Bố</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trí</a:t>
          </a:r>
          <a:r>
            <a:rPr lang="en-US" sz="3000" b="1" dirty="0" smtClean="0">
              <a:latin typeface="Times New Roman" panose="02020603050405020304" pitchFamily="18" charset="0"/>
              <a:cs typeface="Times New Roman" panose="02020603050405020304" pitchFamily="18" charset="0"/>
            </a:rPr>
            <a:t> </a:t>
          </a:r>
          <a:r>
            <a:rPr lang="vi-VN" sz="3000" b="1" dirty="0" smtClean="0">
              <a:latin typeface="Times New Roman" panose="02020603050405020304" pitchFamily="18" charset="0"/>
              <a:cs typeface="Times New Roman" panose="02020603050405020304" pitchFamily="18" charset="0"/>
            </a:rPr>
            <a:t>địa điểm </a:t>
          </a:r>
          <a:endParaRPr lang="en-US" sz="3000" b="1" dirty="0" smtClean="0">
            <a:latin typeface="Times New Roman" panose="02020603050405020304" pitchFamily="18" charset="0"/>
            <a:cs typeface="Times New Roman" panose="02020603050405020304" pitchFamily="18" charset="0"/>
          </a:endParaRPr>
        </a:p>
        <a:p>
          <a:r>
            <a:rPr lang="vi-VN" sz="3000" b="1" dirty="0" smtClean="0">
              <a:latin typeface="Times New Roman" panose="02020603050405020304" pitchFamily="18" charset="0"/>
              <a:cs typeface="Times New Roman" panose="02020603050405020304" pitchFamily="18" charset="0"/>
            </a:rPr>
            <a:t>bỏ phiếu</a:t>
          </a:r>
          <a:r>
            <a:rPr lang="en-US" sz="3000" b="1" dirty="0" smtClean="0">
              <a:latin typeface="Times New Roman" panose="02020603050405020304" pitchFamily="18" charset="0"/>
              <a:cs typeface="Times New Roman" panose="02020603050405020304" pitchFamily="18" charset="0"/>
            </a:rPr>
            <a:t> </a:t>
          </a:r>
        </a:p>
        <a:p>
          <a:r>
            <a:rPr lang="en-US" sz="3000" b="1" i="1" dirty="0" smtClean="0">
              <a:latin typeface="Times New Roman" panose="02020603050405020304" pitchFamily="18" charset="0"/>
              <a:cs typeface="Times New Roman" panose="02020603050405020304" pitchFamily="18" charset="0"/>
            </a:rPr>
            <a:t>(</a:t>
          </a:r>
          <a:r>
            <a:rPr lang="vi-VN" sz="3000" b="1" i="1" dirty="0" smtClean="0">
              <a:latin typeface="Times New Roman" panose="02020603050405020304" pitchFamily="18" charset="0"/>
              <a:cs typeface="Times New Roman" panose="02020603050405020304" pitchFamily="18" charset="0"/>
            </a:rPr>
            <a:t>TBC</a:t>
          </a:r>
          <a:r>
            <a:rPr lang="en-US" sz="3000" b="1" i="1" dirty="0" smtClean="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dgm:t>
    </dgm:pt>
    <dgm:pt modelId="{E696693D-F367-4E43-9503-AF36EFE4130A}" type="parTrans" cxnId="{9AD0D97A-FECF-4E2C-8B5D-481DB27A2215}">
      <dgm:prSet/>
      <dgm:spPr/>
      <dgm:t>
        <a:bodyPr/>
        <a:lstStyle/>
        <a:p>
          <a:endParaRPr lang="en-US"/>
        </a:p>
      </dgm:t>
    </dgm:pt>
    <dgm:pt modelId="{68DECA41-40DD-4252-953E-A21CA2886B0B}" type="sibTrans" cxnId="{9AD0D97A-FECF-4E2C-8B5D-481DB27A2215}">
      <dgm:prSet/>
      <dgm:spPr/>
      <dgm:t>
        <a:bodyPr/>
        <a:lstStyle/>
        <a:p>
          <a:endParaRPr lang="en-US"/>
        </a:p>
      </dgm:t>
    </dgm:pt>
    <dgm:pt modelId="{1D0ADC4A-BBCC-4DF2-BB0D-01EB1F83657A}">
      <dgm:prSet phldrT="[Text]" custT="1"/>
      <dgm:spPr/>
      <dgm:t>
        <a:bodyPr/>
        <a:lstStyle/>
        <a:p>
          <a:r>
            <a:rPr lang="en-US" sz="3000" b="1" dirty="0" err="1" smtClean="0">
              <a:latin typeface="Times New Roman" panose="02020603050405020304" pitchFamily="18" charset="0"/>
              <a:cs typeface="Times New Roman" panose="02020603050405020304" pitchFamily="18" charset="0"/>
            </a:rPr>
            <a:t>Chuẩn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bị</a:t>
          </a:r>
          <a:endParaRPr lang="en-US" sz="3000" b="1" dirty="0" smtClean="0">
            <a:latin typeface="Times New Roman" panose="02020603050405020304" pitchFamily="18" charset="0"/>
            <a:cs typeface="Times New Roman" panose="02020603050405020304" pitchFamily="18" charset="0"/>
          </a:endParaRPr>
        </a:p>
        <a:p>
          <a:r>
            <a:rPr lang="en-US" sz="3000" b="1" dirty="0" smtClean="0">
              <a:latin typeface="Times New Roman" panose="02020603050405020304" pitchFamily="18" charset="0"/>
              <a:cs typeface="Times New Roman" panose="02020603050405020304" pitchFamily="18" charset="0"/>
            </a:rPr>
            <a:t> </a:t>
          </a:r>
          <a:r>
            <a:rPr lang="vi-VN" sz="3000" b="1" dirty="0" smtClean="0">
              <a:latin typeface="Times New Roman" panose="02020603050405020304" pitchFamily="18" charset="0"/>
              <a:cs typeface="Times New Roman" panose="02020603050405020304" pitchFamily="18" charset="0"/>
            </a:rPr>
            <a:t>Hòm phiếu</a:t>
          </a:r>
          <a:endParaRPr lang="en-US" sz="3000" b="1" dirty="0" smtClean="0">
            <a:latin typeface="Times New Roman" panose="02020603050405020304" pitchFamily="18" charset="0"/>
            <a:cs typeface="Times New Roman" panose="02020603050405020304" pitchFamily="18" charset="0"/>
          </a:endParaRPr>
        </a:p>
        <a:p>
          <a:r>
            <a:rPr lang="en-US" sz="3000" b="1" i="1" dirty="0" smtClean="0">
              <a:latin typeface="Times New Roman" panose="02020603050405020304" pitchFamily="18" charset="0"/>
              <a:cs typeface="Times New Roman" panose="02020603050405020304" pitchFamily="18" charset="0"/>
            </a:rPr>
            <a:t>(</a:t>
          </a:r>
          <a:r>
            <a:rPr lang="en-US" sz="3000" b="1" i="1" dirty="0" err="1" smtClean="0">
              <a:latin typeface="Times New Roman" panose="02020603050405020304" pitchFamily="18" charset="0"/>
              <a:cs typeface="Times New Roman" panose="02020603050405020304" pitchFamily="18" charset="0"/>
            </a:rPr>
            <a:t>theo</a:t>
          </a:r>
          <a:r>
            <a:rPr lang="en-US" sz="3000" b="1" i="1" dirty="0" smtClean="0">
              <a:latin typeface="Times New Roman" panose="02020603050405020304" pitchFamily="18" charset="0"/>
              <a:cs typeface="Times New Roman" panose="02020603050405020304" pitchFamily="18" charset="0"/>
            </a:rPr>
            <a:t> </a:t>
          </a:r>
          <a:r>
            <a:rPr lang="en-US" sz="3000" b="1" i="1" dirty="0" err="1" smtClean="0">
              <a:latin typeface="Times New Roman" panose="02020603050405020304" pitchFamily="18" charset="0"/>
              <a:cs typeface="Times New Roman" panose="02020603050405020304" pitchFamily="18" charset="0"/>
            </a:rPr>
            <a:t>hướng</a:t>
          </a:r>
          <a:r>
            <a:rPr lang="en-US" sz="3000" b="1" i="1" dirty="0" smtClean="0">
              <a:latin typeface="Times New Roman" panose="02020603050405020304" pitchFamily="18" charset="0"/>
              <a:cs typeface="Times New Roman" panose="02020603050405020304" pitchFamily="18" charset="0"/>
            </a:rPr>
            <a:t> </a:t>
          </a:r>
          <a:r>
            <a:rPr lang="en-US" sz="3000" b="1" i="1" dirty="0" err="1" smtClean="0">
              <a:latin typeface="Times New Roman" panose="02020603050405020304" pitchFamily="18" charset="0"/>
              <a:cs typeface="Times New Roman" panose="02020603050405020304" pitchFamily="18" charset="0"/>
            </a:rPr>
            <a:t>dẫn</a:t>
          </a:r>
          <a:r>
            <a:rPr lang="en-US" sz="3000" b="1" i="1" dirty="0" smtClean="0">
              <a:latin typeface="Times New Roman" panose="02020603050405020304" pitchFamily="18" charset="0"/>
              <a:cs typeface="Times New Roman" panose="02020603050405020304" pitchFamily="18" charset="0"/>
            </a:rPr>
            <a:t> </a:t>
          </a:r>
          <a:r>
            <a:rPr lang="en-US" sz="3000" b="1" i="1" dirty="0" err="1" smtClean="0">
              <a:latin typeface="Times New Roman" panose="02020603050405020304" pitchFamily="18" charset="0"/>
              <a:cs typeface="Times New Roman" panose="02020603050405020304" pitchFamily="18" charset="0"/>
            </a:rPr>
            <a:t>của</a:t>
          </a:r>
          <a:r>
            <a:rPr lang="en-US" sz="3000" b="1" i="1" dirty="0" smtClean="0">
              <a:latin typeface="Times New Roman" panose="02020603050405020304" pitchFamily="18" charset="0"/>
              <a:cs typeface="Times New Roman" panose="02020603050405020304" pitchFamily="18" charset="0"/>
            </a:rPr>
            <a:t> UBBC </a:t>
          </a:r>
          <a:r>
            <a:rPr lang="en-US" sz="3000" b="1" i="1" dirty="0" err="1" smtClean="0">
              <a:latin typeface="Times New Roman" panose="02020603050405020304" pitchFamily="18" charset="0"/>
              <a:cs typeface="Times New Roman" panose="02020603050405020304" pitchFamily="18" charset="0"/>
            </a:rPr>
            <a:t>tỉnh</a:t>
          </a:r>
          <a:r>
            <a:rPr lang="en-US" sz="3000" b="1" i="1" dirty="0" smtClean="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dgm:t>
    </dgm:pt>
    <dgm:pt modelId="{FADC4849-EA9E-4269-A397-214D3DD5FF11}" type="parTrans" cxnId="{8B77DC4C-ADFB-4C5E-88F3-03492042A413}">
      <dgm:prSet/>
      <dgm:spPr/>
      <dgm:t>
        <a:bodyPr/>
        <a:lstStyle/>
        <a:p>
          <a:endParaRPr lang="en-US"/>
        </a:p>
      </dgm:t>
    </dgm:pt>
    <dgm:pt modelId="{20939BCE-3A97-4763-B6CD-323FA45DB632}" type="sibTrans" cxnId="{8B77DC4C-ADFB-4C5E-88F3-03492042A413}">
      <dgm:prSet/>
      <dgm:spPr/>
      <dgm:t>
        <a:bodyPr/>
        <a:lstStyle/>
        <a:p>
          <a:endParaRPr lang="en-US"/>
        </a:p>
      </dgm:t>
    </dgm:pt>
    <dgm:pt modelId="{0015E7DA-7AE9-4C80-93E8-72CE608D36F2}">
      <dgm:prSet phldrT="[Text]" custT="1"/>
      <dgm:spPr/>
      <dgm:t>
        <a:bodyPr/>
        <a:lstStyle/>
        <a:p>
          <a:r>
            <a:rPr lang="vi-VN" sz="3000" b="1" spc="-100" baseline="0" dirty="0" smtClean="0">
              <a:latin typeface="Times New Roman" panose="02020603050405020304" pitchFamily="18" charset="0"/>
              <a:cs typeface="Times New Roman" panose="02020603050405020304" pitchFamily="18" charset="0"/>
            </a:rPr>
            <a:t>Nhận tài liệu công tác bầu cử của </a:t>
          </a:r>
          <a:r>
            <a:rPr lang="vi-VN" sz="3000" b="1" spc="-100" baseline="0" dirty="0" smtClean="0">
              <a:latin typeface="Times New Roman" panose="02020603050405020304" pitchFamily="18" charset="0"/>
              <a:cs typeface="Times New Roman" panose="02020603050405020304" pitchFamily="18" charset="0"/>
            </a:rPr>
            <a:t>TBC</a:t>
          </a:r>
          <a:endParaRPr lang="en-US" sz="3000" spc="-100" baseline="0" dirty="0">
            <a:latin typeface="Times New Roman" panose="02020603050405020304" pitchFamily="18" charset="0"/>
            <a:cs typeface="Times New Roman" panose="02020603050405020304" pitchFamily="18" charset="0"/>
          </a:endParaRPr>
        </a:p>
      </dgm:t>
    </dgm:pt>
    <dgm:pt modelId="{B132C7D5-2030-4F2A-A21D-C16AE92B47AA}" type="parTrans" cxnId="{1E491FFE-C4A8-4C01-ADB8-DF3D2E49DE64}">
      <dgm:prSet/>
      <dgm:spPr/>
      <dgm:t>
        <a:bodyPr/>
        <a:lstStyle/>
        <a:p>
          <a:endParaRPr lang="en-US"/>
        </a:p>
      </dgm:t>
    </dgm:pt>
    <dgm:pt modelId="{8D71FAA4-A303-4F95-8285-6038D165DE71}" type="sibTrans" cxnId="{1E491FFE-C4A8-4C01-ADB8-DF3D2E49DE64}">
      <dgm:prSet/>
      <dgm:spPr/>
      <dgm:t>
        <a:bodyPr/>
        <a:lstStyle/>
        <a:p>
          <a:endParaRPr lang="en-US"/>
        </a:p>
      </dgm:t>
    </dgm:pt>
    <dgm:pt modelId="{F66E4448-2448-4F26-A5B1-4434B91ED1E6}">
      <dgm:prSet phldrT="[Text]" custT="1"/>
      <dgm:spPr/>
      <dgm:t>
        <a:bodyPr/>
        <a:lstStyle/>
        <a:p>
          <a:r>
            <a:rPr lang="en-US" sz="3000" b="1" dirty="0" err="1" smtClean="0">
              <a:latin typeface="Times New Roman" panose="02020603050405020304" pitchFamily="18" charset="0"/>
              <a:cs typeface="Times New Roman" panose="02020603050405020304" pitchFamily="18" charset="0"/>
            </a:rPr>
            <a:t>Phân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công</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nhiệm</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vụ</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cho</a:t>
          </a:r>
          <a:r>
            <a:rPr lang="vi-VN"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thành</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viên</a:t>
          </a:r>
          <a:r>
            <a:rPr lang="vi-VN" sz="3000" b="1" dirty="0" smtClean="0">
              <a:latin typeface="Times New Roman" panose="02020603050405020304" pitchFamily="18" charset="0"/>
              <a:cs typeface="Times New Roman" panose="02020603050405020304" pitchFamily="18" charset="0"/>
            </a:rPr>
            <a:t> </a:t>
          </a:r>
          <a:r>
            <a:rPr lang="vi-VN" sz="3000" b="1" dirty="0" smtClean="0">
              <a:latin typeface="Times New Roman" panose="02020603050405020304" pitchFamily="18" charset="0"/>
              <a:cs typeface="Times New Roman" panose="02020603050405020304" pitchFamily="18" charset="0"/>
            </a:rPr>
            <a:t>TBC</a:t>
          </a:r>
          <a:endParaRPr lang="en-US" sz="3000" dirty="0">
            <a:latin typeface="Times New Roman" panose="02020603050405020304" pitchFamily="18" charset="0"/>
            <a:cs typeface="Times New Roman" panose="02020603050405020304" pitchFamily="18" charset="0"/>
          </a:endParaRPr>
        </a:p>
      </dgm:t>
    </dgm:pt>
    <dgm:pt modelId="{6B6EC7D8-ED58-426E-812A-6FDB950B3D1E}" type="parTrans" cxnId="{C153D142-8D2D-407D-9D83-896C842679D2}">
      <dgm:prSet/>
      <dgm:spPr/>
      <dgm:t>
        <a:bodyPr/>
        <a:lstStyle/>
        <a:p>
          <a:endParaRPr lang="en-US"/>
        </a:p>
      </dgm:t>
    </dgm:pt>
    <dgm:pt modelId="{1078D212-D7E5-41EA-81D8-DF18260B70BF}" type="sibTrans" cxnId="{C153D142-8D2D-407D-9D83-896C842679D2}">
      <dgm:prSet/>
      <dgm:spPr/>
      <dgm:t>
        <a:bodyPr/>
        <a:lstStyle/>
        <a:p>
          <a:endParaRPr lang="en-US"/>
        </a:p>
      </dgm:t>
    </dgm:pt>
    <dgm:pt modelId="{C0764509-CBEE-4720-A17C-B9B514086148}">
      <dgm:prSet phldrT="[Text]" custT="1"/>
      <dgm:spPr/>
      <dgm:t>
        <a:bodyPr/>
        <a:lstStyle/>
        <a:p>
          <a:r>
            <a:rPr lang="en-US" sz="3000" b="1" dirty="0" err="1" smtClean="0">
              <a:latin typeface="Times New Roman" panose="02020603050405020304" pitchFamily="18" charset="0"/>
              <a:cs typeface="Times New Roman" panose="02020603050405020304" pitchFamily="18" charset="0"/>
            </a:rPr>
            <a:t>Rà</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soát</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kiểm</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tra</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các</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công</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việc</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trước</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ngày</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bầu</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cử</a:t>
          </a:r>
          <a:r>
            <a:rPr lang="en-US" sz="3000" b="1" dirty="0" smtClean="0">
              <a:latin typeface="Times New Roman" panose="02020603050405020304" pitchFamily="18" charset="0"/>
              <a:cs typeface="Times New Roman" panose="02020603050405020304" pitchFamily="18" charset="0"/>
            </a:rPr>
            <a:t> </a:t>
          </a:r>
          <a:r>
            <a:rPr lang="vi-VN" sz="3000" b="1" dirty="0" smtClean="0">
              <a:latin typeface="Times New Roman" panose="02020603050405020304" pitchFamily="18" charset="0"/>
              <a:cs typeface="Times New Roman" panose="02020603050405020304" pitchFamily="18" charset="0"/>
            </a:rPr>
            <a:t>của </a:t>
          </a:r>
          <a:r>
            <a:rPr lang="vi-VN" sz="3000" b="1" dirty="0" smtClean="0">
              <a:latin typeface="Times New Roman" panose="02020603050405020304" pitchFamily="18" charset="0"/>
              <a:cs typeface="Times New Roman" panose="02020603050405020304" pitchFamily="18" charset="0"/>
            </a:rPr>
            <a:t>TBC</a:t>
          </a:r>
          <a:endParaRPr lang="en-US" sz="3000" dirty="0">
            <a:latin typeface="Times New Roman" panose="02020603050405020304" pitchFamily="18" charset="0"/>
            <a:cs typeface="Times New Roman" panose="02020603050405020304" pitchFamily="18" charset="0"/>
          </a:endParaRPr>
        </a:p>
      </dgm:t>
    </dgm:pt>
    <dgm:pt modelId="{AF9F2962-8D15-44C9-943C-3C6B9C37C8AB}" type="parTrans" cxnId="{D435FEA0-CFEB-4BA5-808E-35341C2168D5}">
      <dgm:prSet/>
      <dgm:spPr/>
      <dgm:t>
        <a:bodyPr/>
        <a:lstStyle/>
        <a:p>
          <a:endParaRPr lang="en-US"/>
        </a:p>
      </dgm:t>
    </dgm:pt>
    <dgm:pt modelId="{52772AB8-8AF6-466E-A63B-A3CE1FDBB886}" type="sibTrans" cxnId="{D435FEA0-CFEB-4BA5-808E-35341C2168D5}">
      <dgm:prSet/>
      <dgm:spPr>
        <a:noFill/>
      </dgm:spPr>
      <dgm:t>
        <a:bodyPr/>
        <a:lstStyle/>
        <a:p>
          <a:endParaRPr lang="en-US"/>
        </a:p>
      </dgm:t>
    </dgm:pt>
    <dgm:pt modelId="{7E8EE511-D790-48BB-A714-ED7E7486E660}">
      <dgm:prSet phldrT="[Text]" custT="1"/>
      <dgm:spPr/>
      <dgm:t>
        <a:bodyPr/>
        <a:lstStyle/>
        <a:p>
          <a:r>
            <a:rPr lang="vi-VN" sz="3000" b="1" dirty="0" smtClean="0">
              <a:latin typeface="Times New Roman" panose="02020603050405020304" pitchFamily="18" charset="0"/>
              <a:cs typeface="Times New Roman" panose="02020603050405020304" pitchFamily="18" charset="0"/>
            </a:rPr>
            <a:t>Quản lý </a:t>
          </a:r>
          <a:r>
            <a:rPr lang="en-US" sz="3000" b="1" dirty="0" err="1" smtClean="0">
              <a:latin typeface="Times New Roman" panose="02020603050405020304" pitchFamily="18" charset="0"/>
              <a:cs typeface="Times New Roman" panose="02020603050405020304" pitchFamily="18" charset="0"/>
            </a:rPr>
            <a:t>tài</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liệu</a:t>
          </a:r>
          <a:r>
            <a:rPr lang="en-US" sz="3000" b="1" dirty="0" smtClean="0">
              <a:latin typeface="Times New Roman" panose="02020603050405020304" pitchFamily="18" charset="0"/>
              <a:cs typeface="Times New Roman" panose="02020603050405020304" pitchFamily="18" charset="0"/>
            </a:rPr>
            <a:t>, </a:t>
          </a:r>
          <a:r>
            <a:rPr lang="vi-VN" sz="3000" b="1" dirty="0" smtClean="0">
              <a:latin typeface="Times New Roman" panose="02020603050405020304" pitchFamily="18" charset="0"/>
              <a:cs typeface="Times New Roman" panose="02020603050405020304" pitchFamily="18" charset="0"/>
            </a:rPr>
            <a:t>phiếu bầu</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cử</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của</a:t>
          </a:r>
          <a:r>
            <a:rPr lang="en-US" sz="3000" b="1" dirty="0" smtClean="0">
              <a:latin typeface="Times New Roman" panose="02020603050405020304" pitchFamily="18" charset="0"/>
              <a:cs typeface="Times New Roman" panose="02020603050405020304" pitchFamily="18" charset="0"/>
            </a:rPr>
            <a:t> </a:t>
          </a:r>
          <a:r>
            <a:rPr lang="en-US" sz="3000" b="1" dirty="0" smtClean="0">
              <a:latin typeface="Times New Roman" panose="02020603050405020304" pitchFamily="18" charset="0"/>
              <a:cs typeface="Times New Roman" panose="02020603050405020304" pitchFamily="18" charset="0"/>
            </a:rPr>
            <a:t>T</a:t>
          </a:r>
          <a:r>
            <a:rPr lang="vi-VN" sz="3000" b="1" dirty="0" smtClean="0">
              <a:latin typeface="Times New Roman" panose="02020603050405020304" pitchFamily="18" charset="0"/>
              <a:cs typeface="Times New Roman" panose="02020603050405020304" pitchFamily="18" charset="0"/>
            </a:rPr>
            <a:t>BC</a:t>
          </a:r>
          <a:endParaRPr lang="en-US" sz="3000" dirty="0">
            <a:latin typeface="Times New Roman" panose="02020603050405020304" pitchFamily="18" charset="0"/>
            <a:cs typeface="Times New Roman" panose="02020603050405020304" pitchFamily="18" charset="0"/>
          </a:endParaRPr>
        </a:p>
      </dgm:t>
    </dgm:pt>
    <dgm:pt modelId="{6A9EB4B9-E123-4BF7-958F-EEF49BC1E06F}" type="parTrans" cxnId="{6A00C9F0-EB19-4859-B4A4-50F3F217BD89}">
      <dgm:prSet/>
      <dgm:spPr/>
      <dgm:t>
        <a:bodyPr/>
        <a:lstStyle/>
        <a:p>
          <a:endParaRPr lang="en-US"/>
        </a:p>
      </dgm:t>
    </dgm:pt>
    <dgm:pt modelId="{E2C956A8-4287-4EE5-9591-76742A7D936B}" type="sibTrans" cxnId="{6A00C9F0-EB19-4859-B4A4-50F3F217BD89}">
      <dgm:prSet/>
      <dgm:spPr/>
      <dgm:t>
        <a:bodyPr/>
        <a:lstStyle/>
        <a:p>
          <a:endParaRPr lang="en-US"/>
        </a:p>
      </dgm:t>
    </dgm:pt>
    <dgm:pt modelId="{FBAD8897-CBAE-4C38-BB5C-F16C3DF5BD34}">
      <dgm:prSet phldrT="[Text]"/>
      <dgm:spPr/>
      <dgm:t>
        <a:bodyPr/>
        <a:lstStyle/>
        <a:p>
          <a:r>
            <a:rPr lang="en-US" b="1" dirty="0" err="1" smtClean="0">
              <a:latin typeface="Times New Roman" panose="02020603050405020304" pitchFamily="18" charset="0"/>
              <a:cs typeface="Times New Roman" panose="02020603050405020304" pitchFamily="18" charset="0"/>
            </a:rPr>
            <a:t>Thông</a:t>
          </a:r>
          <a:r>
            <a:rPr lang="en-US" b="1" dirty="0" smtClean="0">
              <a:latin typeface="Times New Roman" panose="02020603050405020304" pitchFamily="18" charset="0"/>
              <a:cs typeface="Times New Roman" panose="02020603050405020304" pitchFamily="18" charset="0"/>
            </a:rPr>
            <a:t> tin </a:t>
          </a:r>
          <a:r>
            <a:rPr lang="en-US" b="1" dirty="0" err="1" smtClean="0">
              <a:latin typeface="Times New Roman" panose="02020603050405020304" pitchFamily="18" charset="0"/>
              <a:cs typeface="Times New Roman" panose="02020603050405020304" pitchFamily="18" charset="0"/>
            </a:rPr>
            <a:t>thường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xuyên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ngày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bầu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cử</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T</a:t>
          </a:r>
          <a:r>
            <a:rPr lang="vi-VN" b="1" dirty="0" smtClean="0">
              <a:latin typeface="Times New Roman" panose="02020603050405020304" pitchFamily="18" charset="0"/>
              <a:cs typeface="Times New Roman" panose="02020603050405020304" pitchFamily="18" charset="0"/>
            </a:rPr>
            <a:t>BC</a:t>
          </a:r>
          <a:endParaRPr lang="en-US" dirty="0">
            <a:latin typeface="Times New Roman" panose="02020603050405020304" pitchFamily="18" charset="0"/>
            <a:cs typeface="Times New Roman" panose="02020603050405020304" pitchFamily="18" charset="0"/>
          </a:endParaRPr>
        </a:p>
      </dgm:t>
    </dgm:pt>
    <dgm:pt modelId="{508B559B-3FD5-4546-BEC5-9252C7C75BF9}" type="parTrans" cxnId="{FB40FE16-BF8C-44B3-9347-0A1897A8136C}">
      <dgm:prSet/>
      <dgm:spPr/>
      <dgm:t>
        <a:bodyPr/>
        <a:lstStyle/>
        <a:p>
          <a:endParaRPr lang="en-US"/>
        </a:p>
      </dgm:t>
    </dgm:pt>
    <dgm:pt modelId="{2BC5912A-D9A4-4A95-9984-99C68221E21D}" type="sibTrans" cxnId="{FB40FE16-BF8C-44B3-9347-0A1897A8136C}">
      <dgm:prSet/>
      <dgm:spPr/>
      <dgm:t>
        <a:bodyPr/>
        <a:lstStyle/>
        <a:p>
          <a:endParaRPr lang="en-US"/>
        </a:p>
      </dgm:t>
    </dgm:pt>
    <dgm:pt modelId="{7BC9669E-D1BB-4D95-95D5-F2F21308D492}" type="pres">
      <dgm:prSet presAssocID="{089B3531-EBF3-4D17-A2D4-94EDDDAC5835}" presName="Name0" presStyleCnt="0">
        <dgm:presLayoutVars>
          <dgm:dir/>
          <dgm:resizeHandles/>
        </dgm:presLayoutVars>
      </dgm:prSet>
      <dgm:spPr/>
      <dgm:t>
        <a:bodyPr/>
        <a:lstStyle/>
        <a:p>
          <a:endParaRPr lang="en-US"/>
        </a:p>
      </dgm:t>
    </dgm:pt>
    <dgm:pt modelId="{7A646CE8-BC2F-4395-9207-EC92AB8AC133}" type="pres">
      <dgm:prSet presAssocID="{A89FE750-96DA-4030-A576-B59BC3527CC5}" presName="compNode" presStyleCnt="0"/>
      <dgm:spPr/>
    </dgm:pt>
    <dgm:pt modelId="{F7F6F2E1-07AC-446C-9F8D-CB08DBDF33F7}" type="pres">
      <dgm:prSet presAssocID="{A89FE750-96DA-4030-A576-B59BC3527CC5}" presName="dummyConnPt" presStyleCnt="0"/>
      <dgm:spPr/>
    </dgm:pt>
    <dgm:pt modelId="{F4F0CE52-4D41-4A04-85B4-4D83D933F1E9}" type="pres">
      <dgm:prSet presAssocID="{A89FE750-96DA-4030-A576-B59BC3527CC5}" presName="node" presStyleLbl="node1" presStyleIdx="0" presStyleCnt="7">
        <dgm:presLayoutVars>
          <dgm:bulletEnabled val="1"/>
        </dgm:presLayoutVars>
      </dgm:prSet>
      <dgm:spPr/>
      <dgm:t>
        <a:bodyPr/>
        <a:lstStyle/>
        <a:p>
          <a:endParaRPr lang="en-US"/>
        </a:p>
      </dgm:t>
    </dgm:pt>
    <dgm:pt modelId="{17496CEA-5852-4891-B93A-BC4265C7DBF9}" type="pres">
      <dgm:prSet presAssocID="{68DECA41-40DD-4252-953E-A21CA2886B0B}" presName="sibTrans" presStyleLbl="bgSibTrans2D1" presStyleIdx="0" presStyleCnt="6"/>
      <dgm:spPr/>
      <dgm:t>
        <a:bodyPr/>
        <a:lstStyle/>
        <a:p>
          <a:endParaRPr lang="en-US"/>
        </a:p>
      </dgm:t>
    </dgm:pt>
    <dgm:pt modelId="{1FD4886D-31A7-4065-BBF0-365C5B20CCBC}" type="pres">
      <dgm:prSet presAssocID="{1D0ADC4A-BBCC-4DF2-BB0D-01EB1F83657A}" presName="compNode" presStyleCnt="0"/>
      <dgm:spPr/>
    </dgm:pt>
    <dgm:pt modelId="{7A88CEB5-EFF4-43AF-B6F7-DD12C10BB23F}" type="pres">
      <dgm:prSet presAssocID="{1D0ADC4A-BBCC-4DF2-BB0D-01EB1F83657A}" presName="dummyConnPt" presStyleCnt="0"/>
      <dgm:spPr/>
    </dgm:pt>
    <dgm:pt modelId="{F421456C-34DA-45DC-AB47-D2FD237756BA}" type="pres">
      <dgm:prSet presAssocID="{1D0ADC4A-BBCC-4DF2-BB0D-01EB1F83657A}" presName="node" presStyleLbl="node1" presStyleIdx="1" presStyleCnt="7">
        <dgm:presLayoutVars>
          <dgm:bulletEnabled val="1"/>
        </dgm:presLayoutVars>
      </dgm:prSet>
      <dgm:spPr/>
      <dgm:t>
        <a:bodyPr/>
        <a:lstStyle/>
        <a:p>
          <a:endParaRPr lang="en-US"/>
        </a:p>
      </dgm:t>
    </dgm:pt>
    <dgm:pt modelId="{2BEFBFDD-CC5F-4BF4-A362-09D266EA7BEA}" type="pres">
      <dgm:prSet presAssocID="{20939BCE-3A97-4763-B6CD-323FA45DB632}" presName="sibTrans" presStyleLbl="bgSibTrans2D1" presStyleIdx="1" presStyleCnt="6"/>
      <dgm:spPr/>
      <dgm:t>
        <a:bodyPr/>
        <a:lstStyle/>
        <a:p>
          <a:endParaRPr lang="en-US"/>
        </a:p>
      </dgm:t>
    </dgm:pt>
    <dgm:pt modelId="{08DE3CC4-73C5-4A10-AB7B-273FF2D1EFB2}" type="pres">
      <dgm:prSet presAssocID="{0015E7DA-7AE9-4C80-93E8-72CE608D36F2}" presName="compNode" presStyleCnt="0"/>
      <dgm:spPr/>
    </dgm:pt>
    <dgm:pt modelId="{3F3488AB-E5BB-440F-B0AE-94C41ED323E7}" type="pres">
      <dgm:prSet presAssocID="{0015E7DA-7AE9-4C80-93E8-72CE608D36F2}" presName="dummyConnPt" presStyleCnt="0"/>
      <dgm:spPr/>
    </dgm:pt>
    <dgm:pt modelId="{6A9BEBDD-80F0-491C-A6A8-F5B9A36BBE56}" type="pres">
      <dgm:prSet presAssocID="{0015E7DA-7AE9-4C80-93E8-72CE608D36F2}" presName="node" presStyleLbl="node1" presStyleIdx="2" presStyleCnt="7">
        <dgm:presLayoutVars>
          <dgm:bulletEnabled val="1"/>
        </dgm:presLayoutVars>
      </dgm:prSet>
      <dgm:spPr/>
      <dgm:t>
        <a:bodyPr/>
        <a:lstStyle/>
        <a:p>
          <a:endParaRPr lang="en-US"/>
        </a:p>
      </dgm:t>
    </dgm:pt>
    <dgm:pt modelId="{A9ACAC3C-914C-43D6-9721-AA6D5F1F88DB}" type="pres">
      <dgm:prSet presAssocID="{8D71FAA4-A303-4F95-8285-6038D165DE71}" presName="sibTrans" presStyleLbl="bgSibTrans2D1" presStyleIdx="2" presStyleCnt="6"/>
      <dgm:spPr/>
      <dgm:t>
        <a:bodyPr/>
        <a:lstStyle/>
        <a:p>
          <a:endParaRPr lang="en-US"/>
        </a:p>
      </dgm:t>
    </dgm:pt>
    <dgm:pt modelId="{B845589F-A72D-4FC1-9007-4C3D264D8765}" type="pres">
      <dgm:prSet presAssocID="{F66E4448-2448-4F26-A5B1-4434B91ED1E6}" presName="compNode" presStyleCnt="0"/>
      <dgm:spPr/>
    </dgm:pt>
    <dgm:pt modelId="{3A51A5FA-AD87-4834-8006-C8BEEDDB41D4}" type="pres">
      <dgm:prSet presAssocID="{F66E4448-2448-4F26-A5B1-4434B91ED1E6}" presName="dummyConnPt" presStyleCnt="0"/>
      <dgm:spPr/>
    </dgm:pt>
    <dgm:pt modelId="{F4800912-81B7-43CB-9505-70431B0C6589}" type="pres">
      <dgm:prSet presAssocID="{F66E4448-2448-4F26-A5B1-4434B91ED1E6}" presName="node" presStyleLbl="node1" presStyleIdx="3" presStyleCnt="7">
        <dgm:presLayoutVars>
          <dgm:bulletEnabled val="1"/>
        </dgm:presLayoutVars>
      </dgm:prSet>
      <dgm:spPr/>
      <dgm:t>
        <a:bodyPr/>
        <a:lstStyle/>
        <a:p>
          <a:endParaRPr lang="en-US"/>
        </a:p>
      </dgm:t>
    </dgm:pt>
    <dgm:pt modelId="{CF7C4A50-B7C4-4BEC-9353-36C497F0D959}" type="pres">
      <dgm:prSet presAssocID="{1078D212-D7E5-41EA-81D8-DF18260B70BF}" presName="sibTrans" presStyleLbl="bgSibTrans2D1" presStyleIdx="3" presStyleCnt="6" custAng="21428062" custLinFactNeighborX="19972" custLinFactNeighborY="-20318"/>
      <dgm:spPr/>
      <dgm:t>
        <a:bodyPr/>
        <a:lstStyle/>
        <a:p>
          <a:endParaRPr lang="en-US"/>
        </a:p>
      </dgm:t>
    </dgm:pt>
    <dgm:pt modelId="{372520DA-9BCD-46F2-936D-B2F588986554}" type="pres">
      <dgm:prSet presAssocID="{C0764509-CBEE-4720-A17C-B9B514086148}" presName="compNode" presStyleCnt="0"/>
      <dgm:spPr/>
    </dgm:pt>
    <dgm:pt modelId="{D246D208-91F4-4EDB-9EC9-FE35E1C110DE}" type="pres">
      <dgm:prSet presAssocID="{C0764509-CBEE-4720-A17C-B9B514086148}" presName="dummyConnPt" presStyleCnt="0"/>
      <dgm:spPr/>
    </dgm:pt>
    <dgm:pt modelId="{313BE94B-F3A3-49D5-A727-86F33C6D1BFC}" type="pres">
      <dgm:prSet presAssocID="{C0764509-CBEE-4720-A17C-B9B514086148}" presName="node" presStyleLbl="node1" presStyleIdx="4" presStyleCnt="7" custLinFactNeighborX="5909" custLinFactNeighborY="-67853">
        <dgm:presLayoutVars>
          <dgm:bulletEnabled val="1"/>
        </dgm:presLayoutVars>
      </dgm:prSet>
      <dgm:spPr/>
      <dgm:t>
        <a:bodyPr/>
        <a:lstStyle/>
        <a:p>
          <a:endParaRPr lang="en-US"/>
        </a:p>
      </dgm:t>
    </dgm:pt>
    <dgm:pt modelId="{5A98F203-BE0E-491D-803D-DB069FBFE544}" type="pres">
      <dgm:prSet presAssocID="{52772AB8-8AF6-466E-A63B-A3CE1FDBB886}" presName="sibTrans" presStyleLbl="bgSibTrans2D1" presStyleIdx="4" presStyleCnt="6" custAng="71575" custFlipVert="1" custScaleX="90244" custScaleY="20745"/>
      <dgm:spPr/>
      <dgm:t>
        <a:bodyPr/>
        <a:lstStyle/>
        <a:p>
          <a:endParaRPr lang="en-US"/>
        </a:p>
      </dgm:t>
    </dgm:pt>
    <dgm:pt modelId="{75AAD84E-2312-43EE-92EB-654C7D290B68}" type="pres">
      <dgm:prSet presAssocID="{7E8EE511-D790-48BB-A714-ED7E7486E660}" presName="compNode" presStyleCnt="0"/>
      <dgm:spPr/>
    </dgm:pt>
    <dgm:pt modelId="{1DA0FCA1-C5AF-4527-B99C-52E14E5CDF9C}" type="pres">
      <dgm:prSet presAssocID="{7E8EE511-D790-48BB-A714-ED7E7486E660}" presName="dummyConnPt" presStyleCnt="0"/>
      <dgm:spPr/>
    </dgm:pt>
    <dgm:pt modelId="{4D414069-0856-4F69-B555-F0D02F20629C}" type="pres">
      <dgm:prSet presAssocID="{7E8EE511-D790-48BB-A714-ED7E7486E660}" presName="node" presStyleLbl="node1" presStyleIdx="5" presStyleCnt="7" custLinFactX="39107" custLinFactNeighborX="100000" custLinFactNeighborY="51396">
        <dgm:presLayoutVars>
          <dgm:bulletEnabled val="1"/>
        </dgm:presLayoutVars>
      </dgm:prSet>
      <dgm:spPr/>
      <dgm:t>
        <a:bodyPr/>
        <a:lstStyle/>
        <a:p>
          <a:endParaRPr lang="en-US"/>
        </a:p>
      </dgm:t>
    </dgm:pt>
    <dgm:pt modelId="{0ECE83F6-F64D-4A01-BE88-CFA291B5E808}" type="pres">
      <dgm:prSet presAssocID="{E2C956A8-4287-4EE5-9591-76742A7D936B}" presName="sibTrans" presStyleLbl="bgSibTrans2D1" presStyleIdx="5" presStyleCnt="6" custAng="16046457" custScaleX="44917" custScaleY="134191" custLinFactY="-113502" custLinFactNeighborX="-28962" custLinFactNeighborY="-200000"/>
      <dgm:spPr/>
      <dgm:t>
        <a:bodyPr/>
        <a:lstStyle/>
        <a:p>
          <a:endParaRPr lang="en-US"/>
        </a:p>
      </dgm:t>
    </dgm:pt>
    <dgm:pt modelId="{43851FED-FF5C-48CD-886D-F4DFA1453BE4}" type="pres">
      <dgm:prSet presAssocID="{FBAD8897-CBAE-4C38-BB5C-F16C3DF5BD34}" presName="compNode" presStyleCnt="0"/>
      <dgm:spPr/>
    </dgm:pt>
    <dgm:pt modelId="{F1477CEA-FFE5-4C4D-A3E4-459C045563BB}" type="pres">
      <dgm:prSet presAssocID="{FBAD8897-CBAE-4C38-BB5C-F16C3DF5BD34}" presName="dummyConnPt" presStyleCnt="0"/>
      <dgm:spPr/>
    </dgm:pt>
    <dgm:pt modelId="{0B7B2F3B-4766-40FB-86A7-BEB6E9378510}" type="pres">
      <dgm:prSet presAssocID="{FBAD8897-CBAE-4C38-BB5C-F16C3DF5BD34}" presName="node" presStyleLbl="node1" presStyleIdx="6" presStyleCnt="7" custLinFactY="100000" custLinFactNeighborX="1169" custLinFactNeighborY="118080">
        <dgm:presLayoutVars>
          <dgm:bulletEnabled val="1"/>
        </dgm:presLayoutVars>
      </dgm:prSet>
      <dgm:spPr/>
      <dgm:t>
        <a:bodyPr/>
        <a:lstStyle/>
        <a:p>
          <a:endParaRPr lang="en-US"/>
        </a:p>
      </dgm:t>
    </dgm:pt>
  </dgm:ptLst>
  <dgm:cxnLst>
    <dgm:cxn modelId="{491BC234-63A6-41C0-B35C-1278FB77DB51}" type="presOf" srcId="{F66E4448-2448-4F26-A5B1-4434B91ED1E6}" destId="{F4800912-81B7-43CB-9505-70431B0C6589}" srcOrd="0" destOrd="0" presId="urn:microsoft.com/office/officeart/2005/8/layout/bProcess4"/>
    <dgm:cxn modelId="{2BC62C93-363A-4886-A4AA-E1149631A492}" type="presOf" srcId="{20939BCE-3A97-4763-B6CD-323FA45DB632}" destId="{2BEFBFDD-CC5F-4BF4-A362-09D266EA7BEA}" srcOrd="0" destOrd="0" presId="urn:microsoft.com/office/officeart/2005/8/layout/bProcess4"/>
    <dgm:cxn modelId="{032A9CFA-C886-4A86-B3E8-216D8BFA230C}" type="presOf" srcId="{8D71FAA4-A303-4F95-8285-6038D165DE71}" destId="{A9ACAC3C-914C-43D6-9721-AA6D5F1F88DB}" srcOrd="0" destOrd="0" presId="urn:microsoft.com/office/officeart/2005/8/layout/bProcess4"/>
    <dgm:cxn modelId="{D1D5C74A-559D-424A-B4AA-051665877AB4}" type="presOf" srcId="{68DECA41-40DD-4252-953E-A21CA2886B0B}" destId="{17496CEA-5852-4891-B93A-BC4265C7DBF9}" srcOrd="0" destOrd="0" presId="urn:microsoft.com/office/officeart/2005/8/layout/bProcess4"/>
    <dgm:cxn modelId="{1BF1BA1E-F5D0-4B9D-957A-5B49F04D27DB}" type="presOf" srcId="{A89FE750-96DA-4030-A576-B59BC3527CC5}" destId="{F4F0CE52-4D41-4A04-85B4-4D83D933F1E9}" srcOrd="0" destOrd="0" presId="urn:microsoft.com/office/officeart/2005/8/layout/bProcess4"/>
    <dgm:cxn modelId="{7C0A040C-C248-4C1B-8056-352A70537B66}" type="presOf" srcId="{0015E7DA-7AE9-4C80-93E8-72CE608D36F2}" destId="{6A9BEBDD-80F0-491C-A6A8-F5B9A36BBE56}" srcOrd="0" destOrd="0" presId="urn:microsoft.com/office/officeart/2005/8/layout/bProcess4"/>
    <dgm:cxn modelId="{2A10CD57-1459-4E2F-B1AD-254E30017103}" type="presOf" srcId="{E2C956A8-4287-4EE5-9591-76742A7D936B}" destId="{0ECE83F6-F64D-4A01-BE88-CFA291B5E808}" srcOrd="0" destOrd="0" presId="urn:microsoft.com/office/officeart/2005/8/layout/bProcess4"/>
    <dgm:cxn modelId="{9D491E85-94C2-47C2-9D94-28E4D90FEE96}" type="presOf" srcId="{7E8EE511-D790-48BB-A714-ED7E7486E660}" destId="{4D414069-0856-4F69-B555-F0D02F20629C}" srcOrd="0" destOrd="0" presId="urn:microsoft.com/office/officeart/2005/8/layout/bProcess4"/>
    <dgm:cxn modelId="{43996667-7A1B-44DD-8789-5E574A9CD5AE}" type="presOf" srcId="{52772AB8-8AF6-466E-A63B-A3CE1FDBB886}" destId="{5A98F203-BE0E-491D-803D-DB069FBFE544}" srcOrd="0" destOrd="0" presId="urn:microsoft.com/office/officeart/2005/8/layout/bProcess4"/>
    <dgm:cxn modelId="{38BB7162-28FC-4340-8998-A432465650CC}" type="presOf" srcId="{1D0ADC4A-BBCC-4DF2-BB0D-01EB1F83657A}" destId="{F421456C-34DA-45DC-AB47-D2FD237756BA}" srcOrd="0" destOrd="0" presId="urn:microsoft.com/office/officeart/2005/8/layout/bProcess4"/>
    <dgm:cxn modelId="{B0EEFC4A-7838-44CB-94B4-ACD9686ADC15}" type="presOf" srcId="{FBAD8897-CBAE-4C38-BB5C-F16C3DF5BD34}" destId="{0B7B2F3B-4766-40FB-86A7-BEB6E9378510}" srcOrd="0" destOrd="0" presId="urn:microsoft.com/office/officeart/2005/8/layout/bProcess4"/>
    <dgm:cxn modelId="{D435FEA0-CFEB-4BA5-808E-35341C2168D5}" srcId="{089B3531-EBF3-4D17-A2D4-94EDDDAC5835}" destId="{C0764509-CBEE-4720-A17C-B9B514086148}" srcOrd="4" destOrd="0" parTransId="{AF9F2962-8D15-44C9-943C-3C6B9C37C8AB}" sibTransId="{52772AB8-8AF6-466E-A63B-A3CE1FDBB886}"/>
    <dgm:cxn modelId="{C153D142-8D2D-407D-9D83-896C842679D2}" srcId="{089B3531-EBF3-4D17-A2D4-94EDDDAC5835}" destId="{F66E4448-2448-4F26-A5B1-4434B91ED1E6}" srcOrd="3" destOrd="0" parTransId="{6B6EC7D8-ED58-426E-812A-6FDB950B3D1E}" sibTransId="{1078D212-D7E5-41EA-81D8-DF18260B70BF}"/>
    <dgm:cxn modelId="{6A00C9F0-EB19-4859-B4A4-50F3F217BD89}" srcId="{089B3531-EBF3-4D17-A2D4-94EDDDAC5835}" destId="{7E8EE511-D790-48BB-A714-ED7E7486E660}" srcOrd="5" destOrd="0" parTransId="{6A9EB4B9-E123-4BF7-958F-EEF49BC1E06F}" sibTransId="{E2C956A8-4287-4EE5-9591-76742A7D936B}"/>
    <dgm:cxn modelId="{9AD0D97A-FECF-4E2C-8B5D-481DB27A2215}" srcId="{089B3531-EBF3-4D17-A2D4-94EDDDAC5835}" destId="{A89FE750-96DA-4030-A576-B59BC3527CC5}" srcOrd="0" destOrd="0" parTransId="{E696693D-F367-4E43-9503-AF36EFE4130A}" sibTransId="{68DECA41-40DD-4252-953E-A21CA2886B0B}"/>
    <dgm:cxn modelId="{B8824F9B-F981-430C-BF97-478C2E93294A}" type="presOf" srcId="{C0764509-CBEE-4720-A17C-B9B514086148}" destId="{313BE94B-F3A3-49D5-A727-86F33C6D1BFC}" srcOrd="0" destOrd="0" presId="urn:microsoft.com/office/officeart/2005/8/layout/bProcess4"/>
    <dgm:cxn modelId="{A223F83D-C820-4E5A-83DC-36ED43EE1516}" type="presOf" srcId="{1078D212-D7E5-41EA-81D8-DF18260B70BF}" destId="{CF7C4A50-B7C4-4BEC-9353-36C497F0D959}" srcOrd="0" destOrd="0" presId="urn:microsoft.com/office/officeart/2005/8/layout/bProcess4"/>
    <dgm:cxn modelId="{8B77DC4C-ADFB-4C5E-88F3-03492042A413}" srcId="{089B3531-EBF3-4D17-A2D4-94EDDDAC5835}" destId="{1D0ADC4A-BBCC-4DF2-BB0D-01EB1F83657A}" srcOrd="1" destOrd="0" parTransId="{FADC4849-EA9E-4269-A397-214D3DD5FF11}" sibTransId="{20939BCE-3A97-4763-B6CD-323FA45DB632}"/>
    <dgm:cxn modelId="{FB40FE16-BF8C-44B3-9347-0A1897A8136C}" srcId="{089B3531-EBF3-4D17-A2D4-94EDDDAC5835}" destId="{FBAD8897-CBAE-4C38-BB5C-F16C3DF5BD34}" srcOrd="6" destOrd="0" parTransId="{508B559B-3FD5-4546-BEC5-9252C7C75BF9}" sibTransId="{2BC5912A-D9A4-4A95-9984-99C68221E21D}"/>
    <dgm:cxn modelId="{1E491FFE-C4A8-4C01-ADB8-DF3D2E49DE64}" srcId="{089B3531-EBF3-4D17-A2D4-94EDDDAC5835}" destId="{0015E7DA-7AE9-4C80-93E8-72CE608D36F2}" srcOrd="2" destOrd="0" parTransId="{B132C7D5-2030-4F2A-A21D-C16AE92B47AA}" sibTransId="{8D71FAA4-A303-4F95-8285-6038D165DE71}"/>
    <dgm:cxn modelId="{87622EBF-FEFE-4038-9C18-93B7DD9670F7}" type="presOf" srcId="{089B3531-EBF3-4D17-A2D4-94EDDDAC5835}" destId="{7BC9669E-D1BB-4D95-95D5-F2F21308D492}" srcOrd="0" destOrd="0" presId="urn:microsoft.com/office/officeart/2005/8/layout/bProcess4"/>
    <dgm:cxn modelId="{E8495AD6-E18B-454E-B282-588CF32C783B}" type="presParOf" srcId="{7BC9669E-D1BB-4D95-95D5-F2F21308D492}" destId="{7A646CE8-BC2F-4395-9207-EC92AB8AC133}" srcOrd="0" destOrd="0" presId="urn:microsoft.com/office/officeart/2005/8/layout/bProcess4"/>
    <dgm:cxn modelId="{E6F67687-0381-4D28-BFC9-F59BA53EFCA7}" type="presParOf" srcId="{7A646CE8-BC2F-4395-9207-EC92AB8AC133}" destId="{F7F6F2E1-07AC-446C-9F8D-CB08DBDF33F7}" srcOrd="0" destOrd="0" presId="urn:microsoft.com/office/officeart/2005/8/layout/bProcess4"/>
    <dgm:cxn modelId="{5746AF41-655F-483C-BAF2-71FB73D8A526}" type="presParOf" srcId="{7A646CE8-BC2F-4395-9207-EC92AB8AC133}" destId="{F4F0CE52-4D41-4A04-85B4-4D83D933F1E9}" srcOrd="1" destOrd="0" presId="urn:microsoft.com/office/officeart/2005/8/layout/bProcess4"/>
    <dgm:cxn modelId="{7309E2F1-A6BE-47C4-A071-4E9DC3C8C80E}" type="presParOf" srcId="{7BC9669E-D1BB-4D95-95D5-F2F21308D492}" destId="{17496CEA-5852-4891-B93A-BC4265C7DBF9}" srcOrd="1" destOrd="0" presId="urn:microsoft.com/office/officeart/2005/8/layout/bProcess4"/>
    <dgm:cxn modelId="{086913CC-EC8C-486A-971B-A6D03E5139DE}" type="presParOf" srcId="{7BC9669E-D1BB-4D95-95D5-F2F21308D492}" destId="{1FD4886D-31A7-4065-BBF0-365C5B20CCBC}" srcOrd="2" destOrd="0" presId="urn:microsoft.com/office/officeart/2005/8/layout/bProcess4"/>
    <dgm:cxn modelId="{8F257732-DB0F-4475-8D24-9FA963B7254E}" type="presParOf" srcId="{1FD4886D-31A7-4065-BBF0-365C5B20CCBC}" destId="{7A88CEB5-EFF4-43AF-B6F7-DD12C10BB23F}" srcOrd="0" destOrd="0" presId="urn:microsoft.com/office/officeart/2005/8/layout/bProcess4"/>
    <dgm:cxn modelId="{9A275B7E-69CA-4204-9A7D-9779F559FC26}" type="presParOf" srcId="{1FD4886D-31A7-4065-BBF0-365C5B20CCBC}" destId="{F421456C-34DA-45DC-AB47-D2FD237756BA}" srcOrd="1" destOrd="0" presId="urn:microsoft.com/office/officeart/2005/8/layout/bProcess4"/>
    <dgm:cxn modelId="{F416B810-28CD-4C65-8834-B61636DF1D43}" type="presParOf" srcId="{7BC9669E-D1BB-4D95-95D5-F2F21308D492}" destId="{2BEFBFDD-CC5F-4BF4-A362-09D266EA7BEA}" srcOrd="3" destOrd="0" presId="urn:microsoft.com/office/officeart/2005/8/layout/bProcess4"/>
    <dgm:cxn modelId="{A7515137-743D-4B13-AAC5-67F6A95C2DE9}" type="presParOf" srcId="{7BC9669E-D1BB-4D95-95D5-F2F21308D492}" destId="{08DE3CC4-73C5-4A10-AB7B-273FF2D1EFB2}" srcOrd="4" destOrd="0" presId="urn:microsoft.com/office/officeart/2005/8/layout/bProcess4"/>
    <dgm:cxn modelId="{655C4E4A-B2D0-4040-A669-74CB5F112F14}" type="presParOf" srcId="{08DE3CC4-73C5-4A10-AB7B-273FF2D1EFB2}" destId="{3F3488AB-E5BB-440F-B0AE-94C41ED323E7}" srcOrd="0" destOrd="0" presId="urn:microsoft.com/office/officeart/2005/8/layout/bProcess4"/>
    <dgm:cxn modelId="{C6C6B557-E126-48CB-B7F5-DC245A29F92F}" type="presParOf" srcId="{08DE3CC4-73C5-4A10-AB7B-273FF2D1EFB2}" destId="{6A9BEBDD-80F0-491C-A6A8-F5B9A36BBE56}" srcOrd="1" destOrd="0" presId="urn:microsoft.com/office/officeart/2005/8/layout/bProcess4"/>
    <dgm:cxn modelId="{3DCB5F21-0E5B-4CF2-B50D-1439F8D3D78B}" type="presParOf" srcId="{7BC9669E-D1BB-4D95-95D5-F2F21308D492}" destId="{A9ACAC3C-914C-43D6-9721-AA6D5F1F88DB}" srcOrd="5" destOrd="0" presId="urn:microsoft.com/office/officeart/2005/8/layout/bProcess4"/>
    <dgm:cxn modelId="{FB925430-E1AC-4328-80D7-32CE57AD90DB}" type="presParOf" srcId="{7BC9669E-D1BB-4D95-95D5-F2F21308D492}" destId="{B845589F-A72D-4FC1-9007-4C3D264D8765}" srcOrd="6" destOrd="0" presId="urn:microsoft.com/office/officeart/2005/8/layout/bProcess4"/>
    <dgm:cxn modelId="{6DCB9BA6-0FDD-47AA-B3EE-514A087B50CC}" type="presParOf" srcId="{B845589F-A72D-4FC1-9007-4C3D264D8765}" destId="{3A51A5FA-AD87-4834-8006-C8BEEDDB41D4}" srcOrd="0" destOrd="0" presId="urn:microsoft.com/office/officeart/2005/8/layout/bProcess4"/>
    <dgm:cxn modelId="{25003134-EB24-4050-A539-68DE494427F7}" type="presParOf" srcId="{B845589F-A72D-4FC1-9007-4C3D264D8765}" destId="{F4800912-81B7-43CB-9505-70431B0C6589}" srcOrd="1" destOrd="0" presId="urn:microsoft.com/office/officeart/2005/8/layout/bProcess4"/>
    <dgm:cxn modelId="{792E62D2-54B8-4B21-A9E8-EEF68E0F6CCC}" type="presParOf" srcId="{7BC9669E-D1BB-4D95-95D5-F2F21308D492}" destId="{CF7C4A50-B7C4-4BEC-9353-36C497F0D959}" srcOrd="7" destOrd="0" presId="urn:microsoft.com/office/officeart/2005/8/layout/bProcess4"/>
    <dgm:cxn modelId="{8D64DE31-4A8A-4C91-9E98-07184E9FB61B}" type="presParOf" srcId="{7BC9669E-D1BB-4D95-95D5-F2F21308D492}" destId="{372520DA-9BCD-46F2-936D-B2F588986554}" srcOrd="8" destOrd="0" presId="urn:microsoft.com/office/officeart/2005/8/layout/bProcess4"/>
    <dgm:cxn modelId="{BFA4F75E-33FE-4E11-AE09-5ADAD2E5E8B0}" type="presParOf" srcId="{372520DA-9BCD-46F2-936D-B2F588986554}" destId="{D246D208-91F4-4EDB-9EC9-FE35E1C110DE}" srcOrd="0" destOrd="0" presId="urn:microsoft.com/office/officeart/2005/8/layout/bProcess4"/>
    <dgm:cxn modelId="{F949EF9A-2EB2-49C5-82B3-437CBF7B8049}" type="presParOf" srcId="{372520DA-9BCD-46F2-936D-B2F588986554}" destId="{313BE94B-F3A3-49D5-A727-86F33C6D1BFC}" srcOrd="1" destOrd="0" presId="urn:microsoft.com/office/officeart/2005/8/layout/bProcess4"/>
    <dgm:cxn modelId="{0BCBF5FA-5F9B-432E-BC2E-E5542388DB1C}" type="presParOf" srcId="{7BC9669E-D1BB-4D95-95D5-F2F21308D492}" destId="{5A98F203-BE0E-491D-803D-DB069FBFE544}" srcOrd="9" destOrd="0" presId="urn:microsoft.com/office/officeart/2005/8/layout/bProcess4"/>
    <dgm:cxn modelId="{EB53801D-E200-40C8-BA29-C78949325754}" type="presParOf" srcId="{7BC9669E-D1BB-4D95-95D5-F2F21308D492}" destId="{75AAD84E-2312-43EE-92EB-654C7D290B68}" srcOrd="10" destOrd="0" presId="urn:microsoft.com/office/officeart/2005/8/layout/bProcess4"/>
    <dgm:cxn modelId="{F72E672B-EA3E-482F-8E19-4D948AA03261}" type="presParOf" srcId="{75AAD84E-2312-43EE-92EB-654C7D290B68}" destId="{1DA0FCA1-C5AF-4527-B99C-52E14E5CDF9C}" srcOrd="0" destOrd="0" presId="urn:microsoft.com/office/officeart/2005/8/layout/bProcess4"/>
    <dgm:cxn modelId="{DA07F613-92DB-4536-90CE-84C82DFEAEAD}" type="presParOf" srcId="{75AAD84E-2312-43EE-92EB-654C7D290B68}" destId="{4D414069-0856-4F69-B555-F0D02F20629C}" srcOrd="1" destOrd="0" presId="urn:microsoft.com/office/officeart/2005/8/layout/bProcess4"/>
    <dgm:cxn modelId="{A8EBD82F-15C0-4AAA-BBEA-BF3D64521A02}" type="presParOf" srcId="{7BC9669E-D1BB-4D95-95D5-F2F21308D492}" destId="{0ECE83F6-F64D-4A01-BE88-CFA291B5E808}" srcOrd="11" destOrd="0" presId="urn:microsoft.com/office/officeart/2005/8/layout/bProcess4"/>
    <dgm:cxn modelId="{A55D7435-E35E-4919-A98B-1CA08ECA30D1}" type="presParOf" srcId="{7BC9669E-D1BB-4D95-95D5-F2F21308D492}" destId="{43851FED-FF5C-48CD-886D-F4DFA1453BE4}" srcOrd="12" destOrd="0" presId="urn:microsoft.com/office/officeart/2005/8/layout/bProcess4"/>
    <dgm:cxn modelId="{1F35D391-452B-4E27-B280-EF00B44F5093}" type="presParOf" srcId="{43851FED-FF5C-48CD-886D-F4DFA1453BE4}" destId="{F1477CEA-FFE5-4C4D-A3E4-459C045563BB}" srcOrd="0" destOrd="0" presId="urn:microsoft.com/office/officeart/2005/8/layout/bProcess4"/>
    <dgm:cxn modelId="{835A15AB-03E6-4786-B1ED-2E97BBC971BE}" type="presParOf" srcId="{43851FED-FF5C-48CD-886D-F4DFA1453BE4}" destId="{0B7B2F3B-4766-40FB-86A7-BEB6E9378510}"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1FE6D5-167B-45D6-A1E7-C0F13299FDC6}"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5AD6AF5F-1945-4D94-99FA-F467951DCE31}">
      <dgm:prSet phldrT="[Text]" custT="1"/>
      <dgm:spPr/>
      <dgm:t>
        <a:bodyPr/>
        <a:lstStyle/>
        <a:p>
          <a:r>
            <a:rPr lang="en-US" sz="2900" b="1" dirty="0" err="1" smtClean="0">
              <a:latin typeface="Times New Roman" panose="02020603050405020304" pitchFamily="18" charset="0"/>
              <a:cs typeface="Times New Roman" panose="02020603050405020304" pitchFamily="18" charset="0"/>
            </a:rPr>
            <a:t>Chuẩn</a:t>
          </a:r>
          <a:r>
            <a:rPr lang="en-US" sz="2900" b="1" dirty="0" smtClean="0">
              <a:latin typeface="Times New Roman" panose="02020603050405020304" pitchFamily="18" charset="0"/>
              <a:cs typeface="Times New Roman" panose="02020603050405020304" pitchFamily="18" charset="0"/>
            </a:rPr>
            <a:t> </a:t>
          </a:r>
          <a:r>
            <a:rPr lang="en-US" sz="2900" b="1" dirty="0" err="1" smtClean="0">
              <a:latin typeface="Times New Roman" panose="02020603050405020304" pitchFamily="18" charset="0"/>
              <a:cs typeface="Times New Roman" panose="02020603050405020304" pitchFamily="18" charset="0"/>
            </a:rPr>
            <a:t>bị</a:t>
          </a:r>
          <a:endParaRPr lang="en-US" sz="2900" b="1" dirty="0">
            <a:latin typeface="Times New Roman" panose="02020603050405020304" pitchFamily="18" charset="0"/>
            <a:cs typeface="Times New Roman" panose="02020603050405020304" pitchFamily="18" charset="0"/>
          </a:endParaRPr>
        </a:p>
      </dgm:t>
    </dgm:pt>
    <dgm:pt modelId="{F0457228-25C9-4814-8F08-64E269555B8D}" type="parTrans" cxnId="{56C65A65-D78C-4A81-81C4-85A366C65C7A}">
      <dgm:prSet/>
      <dgm:spPr/>
      <dgm:t>
        <a:bodyPr/>
        <a:lstStyle/>
        <a:p>
          <a:endParaRPr lang="en-US"/>
        </a:p>
      </dgm:t>
    </dgm:pt>
    <dgm:pt modelId="{DC4E0E35-8A7C-4908-A70D-16DB7913D684}" type="sibTrans" cxnId="{56C65A65-D78C-4A81-81C4-85A366C65C7A}">
      <dgm:prSet/>
      <dgm:spPr/>
      <dgm:t>
        <a:bodyPr/>
        <a:lstStyle/>
        <a:p>
          <a:endParaRPr lang="en-US"/>
        </a:p>
      </dgm:t>
    </dgm:pt>
    <dgm:pt modelId="{C0B1EB6C-07A2-4187-8BA5-29989FD92664}">
      <dgm:prSet phldrT="[Text]"/>
      <dgm:spPr/>
      <dgm:t>
        <a:bodyPr/>
        <a:lstStyle/>
        <a:p>
          <a:r>
            <a:rPr lang="en-US" b="1" dirty="0" err="1" smtClean="0">
              <a:latin typeface="Times New Roman" panose="02020603050405020304" pitchFamily="18" charset="0"/>
              <a:cs typeface="Times New Roman" panose="02020603050405020304" pitchFamily="18" charset="0"/>
            </a:rPr>
            <a:t>Khai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mạc</a:t>
          </a:r>
          <a:endParaRPr lang="en-US" b="1" dirty="0">
            <a:latin typeface="Times New Roman" panose="02020603050405020304" pitchFamily="18" charset="0"/>
            <a:cs typeface="Times New Roman" panose="02020603050405020304" pitchFamily="18" charset="0"/>
          </a:endParaRPr>
        </a:p>
      </dgm:t>
    </dgm:pt>
    <dgm:pt modelId="{922553F9-35C1-465F-8AC0-3848C8E5A410}" type="parTrans" cxnId="{682F712A-C33C-4B94-8478-FEAC5EB41057}">
      <dgm:prSet/>
      <dgm:spPr/>
      <dgm:t>
        <a:bodyPr/>
        <a:lstStyle/>
        <a:p>
          <a:endParaRPr lang="en-US"/>
        </a:p>
      </dgm:t>
    </dgm:pt>
    <dgm:pt modelId="{66141C97-33BE-4B59-A1F0-24945CF2417B}" type="sibTrans" cxnId="{682F712A-C33C-4B94-8478-FEAC5EB41057}">
      <dgm:prSet/>
      <dgm:spPr/>
      <dgm:t>
        <a:bodyPr/>
        <a:lstStyle/>
        <a:p>
          <a:endParaRPr lang="en-US"/>
        </a:p>
      </dgm:t>
    </dgm:pt>
    <dgm:pt modelId="{12054256-CD3A-43FE-B526-BA5577653A56}">
      <dgm:prSet phldrT="[Text]"/>
      <dgm:spPr/>
      <dgm:t>
        <a:bodyPr/>
        <a:lstStyle/>
        <a:p>
          <a:r>
            <a:rPr lang="en-US" b="1" dirty="0" err="1" smtClean="0">
              <a:latin typeface="Times New Roman" panose="02020603050405020304" pitchFamily="18" charset="0"/>
              <a:cs typeface="Times New Roman" panose="02020603050405020304" pitchFamily="18" charset="0"/>
            </a:rPr>
            <a:t>Bỏ</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phiếu</a:t>
          </a:r>
          <a:endParaRPr lang="en-US" b="1" dirty="0">
            <a:latin typeface="Times New Roman" panose="02020603050405020304" pitchFamily="18" charset="0"/>
            <a:cs typeface="Times New Roman" panose="02020603050405020304" pitchFamily="18" charset="0"/>
          </a:endParaRPr>
        </a:p>
      </dgm:t>
    </dgm:pt>
    <dgm:pt modelId="{AF803F12-678C-44C2-A1AE-EB7E981D42E9}" type="parTrans" cxnId="{8A2AA80B-0B07-4BFE-AEA2-B00672BB5296}">
      <dgm:prSet/>
      <dgm:spPr/>
      <dgm:t>
        <a:bodyPr/>
        <a:lstStyle/>
        <a:p>
          <a:endParaRPr lang="en-US"/>
        </a:p>
      </dgm:t>
    </dgm:pt>
    <dgm:pt modelId="{D81D2339-A8EA-4E34-AA01-49BAB82BEB74}" type="sibTrans" cxnId="{8A2AA80B-0B07-4BFE-AEA2-B00672BB5296}">
      <dgm:prSet/>
      <dgm:spPr/>
      <dgm:t>
        <a:bodyPr/>
        <a:lstStyle/>
        <a:p>
          <a:endParaRPr lang="en-US"/>
        </a:p>
      </dgm:t>
    </dgm:pt>
    <dgm:pt modelId="{0B9FFF25-0CFA-45DD-8072-65815C4E65AE}">
      <dgm:prSet phldrT="[Text]"/>
      <dgm:spPr/>
      <dgm:t>
        <a:bodyPr/>
        <a:lstStyle/>
        <a:p>
          <a:r>
            <a:rPr lang="en-US" b="1" dirty="0" err="1" smtClean="0">
              <a:latin typeface="Times New Roman" panose="02020603050405020304" pitchFamily="18" charset="0"/>
              <a:cs typeface="Times New Roman" panose="02020603050405020304" pitchFamily="18" charset="0"/>
            </a:rPr>
            <a:t>Kết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thúc</a:t>
          </a:r>
          <a:endParaRPr lang="en-US" b="1" dirty="0">
            <a:latin typeface="Times New Roman" panose="02020603050405020304" pitchFamily="18" charset="0"/>
            <a:cs typeface="Times New Roman" panose="02020603050405020304" pitchFamily="18" charset="0"/>
          </a:endParaRPr>
        </a:p>
      </dgm:t>
    </dgm:pt>
    <dgm:pt modelId="{FFF4E238-B2B2-4036-A61A-29654D34B743}" type="parTrans" cxnId="{F51E2BCA-315F-4CCB-B1B1-484BFB4BEA3B}">
      <dgm:prSet/>
      <dgm:spPr/>
      <dgm:t>
        <a:bodyPr/>
        <a:lstStyle/>
        <a:p>
          <a:endParaRPr lang="en-US"/>
        </a:p>
      </dgm:t>
    </dgm:pt>
    <dgm:pt modelId="{51304259-3575-4873-9DD3-2552B18A57FB}" type="sibTrans" cxnId="{F51E2BCA-315F-4CCB-B1B1-484BFB4BEA3B}">
      <dgm:prSet/>
      <dgm:spPr/>
      <dgm:t>
        <a:bodyPr/>
        <a:lstStyle/>
        <a:p>
          <a:endParaRPr lang="en-US"/>
        </a:p>
      </dgm:t>
    </dgm:pt>
    <dgm:pt modelId="{A1F3F50D-54DB-452A-8B0A-0532199E3B9F}">
      <dgm:prSet phldrT="[Text]"/>
      <dgm:spPr/>
      <dgm:t>
        <a:bodyPr/>
        <a:lstStyle/>
        <a:p>
          <a:r>
            <a:rPr lang="en-US" b="1" dirty="0" err="1" smtClean="0">
              <a:latin typeface="Times New Roman" panose="02020603050405020304" pitchFamily="18" charset="0"/>
              <a:cs typeface="Times New Roman" panose="02020603050405020304" pitchFamily="18" charset="0"/>
            </a:rPr>
            <a:t>Kiểm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phiếu</a:t>
          </a:r>
          <a:endParaRPr lang="en-US" b="1" dirty="0">
            <a:latin typeface="Times New Roman" panose="02020603050405020304" pitchFamily="18" charset="0"/>
            <a:cs typeface="Times New Roman" panose="02020603050405020304" pitchFamily="18" charset="0"/>
          </a:endParaRPr>
        </a:p>
      </dgm:t>
    </dgm:pt>
    <dgm:pt modelId="{CB105AE3-63B0-47AE-A838-FC2910AD42A7}" type="parTrans" cxnId="{6416FC5C-7C82-404D-9982-261A08270185}">
      <dgm:prSet/>
      <dgm:spPr/>
      <dgm:t>
        <a:bodyPr/>
        <a:lstStyle/>
        <a:p>
          <a:endParaRPr lang="en-US"/>
        </a:p>
      </dgm:t>
    </dgm:pt>
    <dgm:pt modelId="{FFCD3C8A-3DE1-42C0-B54F-CE4E9D7F0F99}" type="sibTrans" cxnId="{6416FC5C-7C82-404D-9982-261A08270185}">
      <dgm:prSet/>
      <dgm:spPr/>
      <dgm:t>
        <a:bodyPr/>
        <a:lstStyle/>
        <a:p>
          <a:endParaRPr lang="en-US"/>
        </a:p>
      </dgm:t>
    </dgm:pt>
    <dgm:pt modelId="{B0674970-F62F-44B7-B37B-D818C7AE7A95}">
      <dgm:prSet custT="1"/>
      <dgm:spPr/>
      <dgm:t>
        <a:bodyPr/>
        <a:lstStyle/>
        <a:p>
          <a:r>
            <a:rPr lang="en-US" sz="3000" b="1" dirty="0" err="1" smtClean="0">
              <a:latin typeface="Times New Roman" panose="02020603050405020304" pitchFamily="18" charset="0"/>
              <a:cs typeface="Times New Roman" panose="02020603050405020304" pitchFamily="18" charset="0"/>
            </a:rPr>
            <a:t>Niêm</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phong</a:t>
          </a:r>
          <a:endParaRPr lang="en-US" sz="3000" dirty="0">
            <a:latin typeface="Times New Roman" panose="02020603050405020304" pitchFamily="18" charset="0"/>
            <a:cs typeface="Times New Roman" panose="02020603050405020304" pitchFamily="18" charset="0"/>
          </a:endParaRPr>
        </a:p>
      </dgm:t>
    </dgm:pt>
    <dgm:pt modelId="{8243D27F-AE25-4AB1-83E4-B1546E8758C8}" type="parTrans" cxnId="{8FEB642B-0A07-409E-BA3F-159EFB4657A3}">
      <dgm:prSet/>
      <dgm:spPr/>
      <dgm:t>
        <a:bodyPr/>
        <a:lstStyle/>
        <a:p>
          <a:endParaRPr lang="en-US"/>
        </a:p>
      </dgm:t>
    </dgm:pt>
    <dgm:pt modelId="{F266B343-30A3-4506-9B36-C3350D59F3F8}" type="sibTrans" cxnId="{8FEB642B-0A07-409E-BA3F-159EFB4657A3}">
      <dgm:prSet/>
      <dgm:spPr/>
      <dgm:t>
        <a:bodyPr/>
        <a:lstStyle/>
        <a:p>
          <a:endParaRPr lang="en-US"/>
        </a:p>
      </dgm:t>
    </dgm:pt>
    <dgm:pt modelId="{4CEAC0E7-5482-49A9-9148-3BB7F8298234}" type="pres">
      <dgm:prSet presAssocID="{D11FE6D5-167B-45D6-A1E7-C0F13299FDC6}" presName="diagram" presStyleCnt="0">
        <dgm:presLayoutVars>
          <dgm:dir/>
          <dgm:resizeHandles val="exact"/>
        </dgm:presLayoutVars>
      </dgm:prSet>
      <dgm:spPr/>
      <dgm:t>
        <a:bodyPr/>
        <a:lstStyle/>
        <a:p>
          <a:endParaRPr lang="en-US"/>
        </a:p>
      </dgm:t>
    </dgm:pt>
    <dgm:pt modelId="{2F95E26D-16A6-4410-8633-685F319DE47B}" type="pres">
      <dgm:prSet presAssocID="{5AD6AF5F-1945-4D94-99FA-F467951DCE31}" presName="node" presStyleLbl="node1" presStyleIdx="0" presStyleCnt="6" custScaleX="56882" custLinFactNeighborX="-95" custLinFactNeighborY="-13709">
        <dgm:presLayoutVars>
          <dgm:bulletEnabled val="1"/>
        </dgm:presLayoutVars>
      </dgm:prSet>
      <dgm:spPr/>
      <dgm:t>
        <a:bodyPr/>
        <a:lstStyle/>
        <a:p>
          <a:endParaRPr lang="en-US"/>
        </a:p>
      </dgm:t>
    </dgm:pt>
    <dgm:pt modelId="{6BEFF685-392C-4177-8290-FEDFAAA87E6B}" type="pres">
      <dgm:prSet presAssocID="{DC4E0E35-8A7C-4908-A70D-16DB7913D684}" presName="sibTrans" presStyleLbl="sibTrans2D1" presStyleIdx="0" presStyleCnt="5" custScaleX="143945" custLinFactNeighborX="-3761" custLinFactNeighborY="4466"/>
      <dgm:spPr/>
      <dgm:t>
        <a:bodyPr/>
        <a:lstStyle/>
        <a:p>
          <a:endParaRPr lang="en-US"/>
        </a:p>
      </dgm:t>
    </dgm:pt>
    <dgm:pt modelId="{70F32095-1C0F-4C3D-9DC2-ED09910FDA9D}" type="pres">
      <dgm:prSet presAssocID="{DC4E0E35-8A7C-4908-A70D-16DB7913D684}" presName="connectorText" presStyleLbl="sibTrans2D1" presStyleIdx="0" presStyleCnt="5"/>
      <dgm:spPr/>
      <dgm:t>
        <a:bodyPr/>
        <a:lstStyle/>
        <a:p>
          <a:endParaRPr lang="en-US"/>
        </a:p>
      </dgm:t>
    </dgm:pt>
    <dgm:pt modelId="{9E3E3874-63FB-4425-BF70-97A6F1C1941D}" type="pres">
      <dgm:prSet presAssocID="{C0B1EB6C-07A2-4187-8BA5-29989FD92664}" presName="node" presStyleLbl="node1" presStyleIdx="1" presStyleCnt="6" custScaleX="55961" custLinFactNeighborX="-5318" custLinFactNeighborY="-10774">
        <dgm:presLayoutVars>
          <dgm:bulletEnabled val="1"/>
        </dgm:presLayoutVars>
      </dgm:prSet>
      <dgm:spPr/>
      <dgm:t>
        <a:bodyPr/>
        <a:lstStyle/>
        <a:p>
          <a:endParaRPr lang="en-US"/>
        </a:p>
      </dgm:t>
    </dgm:pt>
    <dgm:pt modelId="{87B8A81E-EEB0-4468-9E1E-8031B06D12D1}" type="pres">
      <dgm:prSet presAssocID="{66141C97-33BE-4B59-A1F0-24945CF2417B}" presName="sibTrans" presStyleLbl="sibTrans2D1" presStyleIdx="1" presStyleCnt="5"/>
      <dgm:spPr/>
      <dgm:t>
        <a:bodyPr/>
        <a:lstStyle/>
        <a:p>
          <a:endParaRPr lang="en-US"/>
        </a:p>
      </dgm:t>
    </dgm:pt>
    <dgm:pt modelId="{7024A363-09C9-4789-8E3B-2F447F455D1B}" type="pres">
      <dgm:prSet presAssocID="{66141C97-33BE-4B59-A1F0-24945CF2417B}" presName="connectorText" presStyleLbl="sibTrans2D1" presStyleIdx="1" presStyleCnt="5"/>
      <dgm:spPr/>
      <dgm:t>
        <a:bodyPr/>
        <a:lstStyle/>
        <a:p>
          <a:endParaRPr lang="en-US"/>
        </a:p>
      </dgm:t>
    </dgm:pt>
    <dgm:pt modelId="{52885F68-0E05-4ED4-857D-CB6B99618920}" type="pres">
      <dgm:prSet presAssocID="{12054256-CD3A-43FE-B526-BA5577653A56}" presName="node" presStyleLbl="node1" presStyleIdx="2" presStyleCnt="6" custScaleX="66275" custLinFactNeighborX="-7477" custLinFactNeighborY="-9255">
        <dgm:presLayoutVars>
          <dgm:bulletEnabled val="1"/>
        </dgm:presLayoutVars>
      </dgm:prSet>
      <dgm:spPr/>
      <dgm:t>
        <a:bodyPr/>
        <a:lstStyle/>
        <a:p>
          <a:endParaRPr lang="en-US"/>
        </a:p>
      </dgm:t>
    </dgm:pt>
    <dgm:pt modelId="{891444A9-0087-45F6-B84B-15C089BDE878}" type="pres">
      <dgm:prSet presAssocID="{D81D2339-A8EA-4E34-AA01-49BAB82BEB74}" presName="sibTrans" presStyleLbl="sibTrans2D1" presStyleIdx="2" presStyleCnt="5" custLinFactNeighborX="2043" custLinFactNeighborY="5214"/>
      <dgm:spPr/>
      <dgm:t>
        <a:bodyPr/>
        <a:lstStyle/>
        <a:p>
          <a:endParaRPr lang="en-US"/>
        </a:p>
      </dgm:t>
    </dgm:pt>
    <dgm:pt modelId="{D194CCC0-6AF8-49E2-9CBD-82CA4EE3A8C5}" type="pres">
      <dgm:prSet presAssocID="{D81D2339-A8EA-4E34-AA01-49BAB82BEB74}" presName="connectorText" presStyleLbl="sibTrans2D1" presStyleIdx="2" presStyleCnt="5"/>
      <dgm:spPr/>
      <dgm:t>
        <a:bodyPr/>
        <a:lstStyle/>
        <a:p>
          <a:endParaRPr lang="en-US"/>
        </a:p>
      </dgm:t>
    </dgm:pt>
    <dgm:pt modelId="{4FB133D4-9E97-4E07-9E3C-9FDA919C475F}" type="pres">
      <dgm:prSet presAssocID="{0B9FFF25-0CFA-45DD-8072-65815C4E65AE}" presName="node" presStyleLbl="node1" presStyleIdx="3" presStyleCnt="6" custScaleX="61996" custLinFactNeighborX="-7675" custLinFactNeighborY="-9255">
        <dgm:presLayoutVars>
          <dgm:bulletEnabled val="1"/>
        </dgm:presLayoutVars>
      </dgm:prSet>
      <dgm:spPr/>
      <dgm:t>
        <a:bodyPr/>
        <a:lstStyle/>
        <a:p>
          <a:endParaRPr lang="en-US"/>
        </a:p>
      </dgm:t>
    </dgm:pt>
    <dgm:pt modelId="{0657E47E-EA7E-4BAB-A28E-FBF2DD8D226F}" type="pres">
      <dgm:prSet presAssocID="{51304259-3575-4873-9DD3-2552B18A57FB}" presName="sibTrans" presStyleLbl="sibTrans2D1" presStyleIdx="3" presStyleCnt="5" custLinFactNeighborX="37542" custLinFactNeighborY="-22431"/>
      <dgm:spPr/>
      <dgm:t>
        <a:bodyPr/>
        <a:lstStyle/>
        <a:p>
          <a:endParaRPr lang="en-US"/>
        </a:p>
      </dgm:t>
    </dgm:pt>
    <dgm:pt modelId="{88B81DAB-CDDA-4D4D-875F-163376B59C02}" type="pres">
      <dgm:prSet presAssocID="{51304259-3575-4873-9DD3-2552B18A57FB}" presName="connectorText" presStyleLbl="sibTrans2D1" presStyleIdx="3" presStyleCnt="5"/>
      <dgm:spPr/>
      <dgm:t>
        <a:bodyPr/>
        <a:lstStyle/>
        <a:p>
          <a:endParaRPr lang="en-US"/>
        </a:p>
      </dgm:t>
    </dgm:pt>
    <dgm:pt modelId="{ED44B466-A4F2-4FB5-A100-7D2E57886D54}" type="pres">
      <dgm:prSet presAssocID="{A1F3F50D-54DB-452A-8B0A-0532199E3B9F}" presName="node" presStyleLbl="node1" presStyleIdx="4" presStyleCnt="6" custScaleX="61827" custLinFactNeighborX="-4086" custLinFactNeighborY="-7514">
        <dgm:presLayoutVars>
          <dgm:bulletEnabled val="1"/>
        </dgm:presLayoutVars>
      </dgm:prSet>
      <dgm:spPr/>
      <dgm:t>
        <a:bodyPr/>
        <a:lstStyle/>
        <a:p>
          <a:endParaRPr lang="en-US"/>
        </a:p>
      </dgm:t>
    </dgm:pt>
    <dgm:pt modelId="{B946EF78-33F0-4FD5-A391-133E4D1558B8}" type="pres">
      <dgm:prSet presAssocID="{FFCD3C8A-3DE1-42C0-B54F-CE4E9D7F0F99}" presName="sibTrans" presStyleLbl="sibTrans2D1" presStyleIdx="4" presStyleCnt="5" custScaleX="70430" custLinFactNeighborX="67672" custLinFactNeighborY="-21589"/>
      <dgm:spPr/>
      <dgm:t>
        <a:bodyPr/>
        <a:lstStyle/>
        <a:p>
          <a:endParaRPr lang="en-US"/>
        </a:p>
      </dgm:t>
    </dgm:pt>
    <dgm:pt modelId="{828D93A8-909B-4D04-8A78-C2D6D3D3DFC0}" type="pres">
      <dgm:prSet presAssocID="{FFCD3C8A-3DE1-42C0-B54F-CE4E9D7F0F99}" presName="connectorText" presStyleLbl="sibTrans2D1" presStyleIdx="4" presStyleCnt="5"/>
      <dgm:spPr/>
      <dgm:t>
        <a:bodyPr/>
        <a:lstStyle/>
        <a:p>
          <a:endParaRPr lang="en-US"/>
        </a:p>
      </dgm:t>
    </dgm:pt>
    <dgm:pt modelId="{46359495-29EB-41C8-8374-D3E43E75483C}" type="pres">
      <dgm:prSet presAssocID="{B0674970-F62F-44B7-B37B-D818C7AE7A95}" presName="node" presStyleLbl="node1" presStyleIdx="5" presStyleCnt="6" custScaleX="58829" custLinFactY="-66676" custLinFactNeighborX="21514" custLinFactNeighborY="-100000">
        <dgm:presLayoutVars>
          <dgm:bulletEnabled val="1"/>
        </dgm:presLayoutVars>
      </dgm:prSet>
      <dgm:spPr/>
      <dgm:t>
        <a:bodyPr/>
        <a:lstStyle/>
        <a:p>
          <a:endParaRPr lang="en-US"/>
        </a:p>
      </dgm:t>
    </dgm:pt>
  </dgm:ptLst>
  <dgm:cxnLst>
    <dgm:cxn modelId="{C9FD0356-501D-45FC-9A91-F72FD79DD5DD}" type="presOf" srcId="{D81D2339-A8EA-4E34-AA01-49BAB82BEB74}" destId="{D194CCC0-6AF8-49E2-9CBD-82CA4EE3A8C5}" srcOrd="1" destOrd="0" presId="urn:microsoft.com/office/officeart/2005/8/layout/process5"/>
    <dgm:cxn modelId="{B12030B6-7721-428A-8A92-21D5BA896C50}" type="presOf" srcId="{12054256-CD3A-43FE-B526-BA5577653A56}" destId="{52885F68-0E05-4ED4-857D-CB6B99618920}" srcOrd="0" destOrd="0" presId="urn:microsoft.com/office/officeart/2005/8/layout/process5"/>
    <dgm:cxn modelId="{AF4A1016-6F88-48FB-98D1-4054CFF283BA}" type="presOf" srcId="{C0B1EB6C-07A2-4187-8BA5-29989FD92664}" destId="{9E3E3874-63FB-4425-BF70-97A6F1C1941D}" srcOrd="0" destOrd="0" presId="urn:microsoft.com/office/officeart/2005/8/layout/process5"/>
    <dgm:cxn modelId="{8A6790A9-0A95-40C9-A6BA-2616014B058B}" type="presOf" srcId="{FFCD3C8A-3DE1-42C0-B54F-CE4E9D7F0F99}" destId="{828D93A8-909B-4D04-8A78-C2D6D3D3DFC0}" srcOrd="1" destOrd="0" presId="urn:microsoft.com/office/officeart/2005/8/layout/process5"/>
    <dgm:cxn modelId="{8197AD88-1522-47B1-A470-2A42291F0521}" type="presOf" srcId="{DC4E0E35-8A7C-4908-A70D-16DB7913D684}" destId="{6BEFF685-392C-4177-8290-FEDFAAA87E6B}" srcOrd="0" destOrd="0" presId="urn:microsoft.com/office/officeart/2005/8/layout/process5"/>
    <dgm:cxn modelId="{17AE6C0C-F056-4A81-8850-DC8E5AB382A1}" type="presOf" srcId="{B0674970-F62F-44B7-B37B-D818C7AE7A95}" destId="{46359495-29EB-41C8-8374-D3E43E75483C}" srcOrd="0" destOrd="0" presId="urn:microsoft.com/office/officeart/2005/8/layout/process5"/>
    <dgm:cxn modelId="{05C9617E-BB29-48B4-80FB-0C63C959BE77}" type="presOf" srcId="{51304259-3575-4873-9DD3-2552B18A57FB}" destId="{88B81DAB-CDDA-4D4D-875F-163376B59C02}" srcOrd="1" destOrd="0" presId="urn:microsoft.com/office/officeart/2005/8/layout/process5"/>
    <dgm:cxn modelId="{0E1FF63E-8910-494B-88D1-5FBF30B39D67}" type="presOf" srcId="{A1F3F50D-54DB-452A-8B0A-0532199E3B9F}" destId="{ED44B466-A4F2-4FB5-A100-7D2E57886D54}" srcOrd="0" destOrd="0" presId="urn:microsoft.com/office/officeart/2005/8/layout/process5"/>
    <dgm:cxn modelId="{15614FD1-06D7-46FD-BAF4-267CE55352A0}" type="presOf" srcId="{D11FE6D5-167B-45D6-A1E7-C0F13299FDC6}" destId="{4CEAC0E7-5482-49A9-9148-3BB7F8298234}" srcOrd="0" destOrd="0" presId="urn:microsoft.com/office/officeart/2005/8/layout/process5"/>
    <dgm:cxn modelId="{EC775AEA-45FF-4ABC-98DA-747446C4DA6E}" type="presOf" srcId="{0B9FFF25-0CFA-45DD-8072-65815C4E65AE}" destId="{4FB133D4-9E97-4E07-9E3C-9FDA919C475F}" srcOrd="0" destOrd="0" presId="urn:microsoft.com/office/officeart/2005/8/layout/process5"/>
    <dgm:cxn modelId="{B9BC481F-CD34-4C48-B2B4-2536FD6A46D1}" type="presOf" srcId="{66141C97-33BE-4B59-A1F0-24945CF2417B}" destId="{87B8A81E-EEB0-4468-9E1E-8031B06D12D1}" srcOrd="0" destOrd="0" presId="urn:microsoft.com/office/officeart/2005/8/layout/process5"/>
    <dgm:cxn modelId="{FDD2A119-64EC-4B90-A017-553A96554400}" type="presOf" srcId="{FFCD3C8A-3DE1-42C0-B54F-CE4E9D7F0F99}" destId="{B946EF78-33F0-4FD5-A391-133E4D1558B8}" srcOrd="0" destOrd="0" presId="urn:microsoft.com/office/officeart/2005/8/layout/process5"/>
    <dgm:cxn modelId="{56C65A65-D78C-4A81-81C4-85A366C65C7A}" srcId="{D11FE6D5-167B-45D6-A1E7-C0F13299FDC6}" destId="{5AD6AF5F-1945-4D94-99FA-F467951DCE31}" srcOrd="0" destOrd="0" parTransId="{F0457228-25C9-4814-8F08-64E269555B8D}" sibTransId="{DC4E0E35-8A7C-4908-A70D-16DB7913D684}"/>
    <dgm:cxn modelId="{8FEB642B-0A07-409E-BA3F-159EFB4657A3}" srcId="{D11FE6D5-167B-45D6-A1E7-C0F13299FDC6}" destId="{B0674970-F62F-44B7-B37B-D818C7AE7A95}" srcOrd="5" destOrd="0" parTransId="{8243D27F-AE25-4AB1-83E4-B1546E8758C8}" sibTransId="{F266B343-30A3-4506-9B36-C3350D59F3F8}"/>
    <dgm:cxn modelId="{EBCD069B-243B-447F-9E96-092654DE06A4}" type="presOf" srcId="{D81D2339-A8EA-4E34-AA01-49BAB82BEB74}" destId="{891444A9-0087-45F6-B84B-15C089BDE878}" srcOrd="0" destOrd="0" presId="urn:microsoft.com/office/officeart/2005/8/layout/process5"/>
    <dgm:cxn modelId="{8A2AA80B-0B07-4BFE-AEA2-B00672BB5296}" srcId="{D11FE6D5-167B-45D6-A1E7-C0F13299FDC6}" destId="{12054256-CD3A-43FE-B526-BA5577653A56}" srcOrd="2" destOrd="0" parTransId="{AF803F12-678C-44C2-A1AE-EB7E981D42E9}" sibTransId="{D81D2339-A8EA-4E34-AA01-49BAB82BEB74}"/>
    <dgm:cxn modelId="{682F712A-C33C-4B94-8478-FEAC5EB41057}" srcId="{D11FE6D5-167B-45D6-A1E7-C0F13299FDC6}" destId="{C0B1EB6C-07A2-4187-8BA5-29989FD92664}" srcOrd="1" destOrd="0" parTransId="{922553F9-35C1-465F-8AC0-3848C8E5A410}" sibTransId="{66141C97-33BE-4B59-A1F0-24945CF2417B}"/>
    <dgm:cxn modelId="{DA84850B-BDB0-4324-94D9-48154B7B508E}" type="presOf" srcId="{5AD6AF5F-1945-4D94-99FA-F467951DCE31}" destId="{2F95E26D-16A6-4410-8633-685F319DE47B}" srcOrd="0" destOrd="0" presId="urn:microsoft.com/office/officeart/2005/8/layout/process5"/>
    <dgm:cxn modelId="{A8E02D0D-915A-4356-BC0D-77B9269D4ADA}" type="presOf" srcId="{51304259-3575-4873-9DD3-2552B18A57FB}" destId="{0657E47E-EA7E-4BAB-A28E-FBF2DD8D226F}" srcOrd="0" destOrd="0" presId="urn:microsoft.com/office/officeart/2005/8/layout/process5"/>
    <dgm:cxn modelId="{FEE3776C-0E54-4684-A0B2-03A6CC584DAF}" type="presOf" srcId="{DC4E0E35-8A7C-4908-A70D-16DB7913D684}" destId="{70F32095-1C0F-4C3D-9DC2-ED09910FDA9D}" srcOrd="1" destOrd="0" presId="urn:microsoft.com/office/officeart/2005/8/layout/process5"/>
    <dgm:cxn modelId="{6AB7C927-74B7-4FE9-8B8F-836B6BD239C2}" type="presOf" srcId="{66141C97-33BE-4B59-A1F0-24945CF2417B}" destId="{7024A363-09C9-4789-8E3B-2F447F455D1B}" srcOrd="1" destOrd="0" presId="urn:microsoft.com/office/officeart/2005/8/layout/process5"/>
    <dgm:cxn modelId="{6416FC5C-7C82-404D-9982-261A08270185}" srcId="{D11FE6D5-167B-45D6-A1E7-C0F13299FDC6}" destId="{A1F3F50D-54DB-452A-8B0A-0532199E3B9F}" srcOrd="4" destOrd="0" parTransId="{CB105AE3-63B0-47AE-A838-FC2910AD42A7}" sibTransId="{FFCD3C8A-3DE1-42C0-B54F-CE4E9D7F0F99}"/>
    <dgm:cxn modelId="{F51E2BCA-315F-4CCB-B1B1-484BFB4BEA3B}" srcId="{D11FE6D5-167B-45D6-A1E7-C0F13299FDC6}" destId="{0B9FFF25-0CFA-45DD-8072-65815C4E65AE}" srcOrd="3" destOrd="0" parTransId="{FFF4E238-B2B2-4036-A61A-29654D34B743}" sibTransId="{51304259-3575-4873-9DD3-2552B18A57FB}"/>
    <dgm:cxn modelId="{48F00CA0-D924-46FE-86AB-41863F2A8C66}" type="presParOf" srcId="{4CEAC0E7-5482-49A9-9148-3BB7F8298234}" destId="{2F95E26D-16A6-4410-8633-685F319DE47B}" srcOrd="0" destOrd="0" presId="urn:microsoft.com/office/officeart/2005/8/layout/process5"/>
    <dgm:cxn modelId="{979417EA-E269-44F9-91B3-1E8B0E12F791}" type="presParOf" srcId="{4CEAC0E7-5482-49A9-9148-3BB7F8298234}" destId="{6BEFF685-392C-4177-8290-FEDFAAA87E6B}" srcOrd="1" destOrd="0" presId="urn:microsoft.com/office/officeart/2005/8/layout/process5"/>
    <dgm:cxn modelId="{38DE7441-A71D-475B-8FFE-B033F6AD8610}" type="presParOf" srcId="{6BEFF685-392C-4177-8290-FEDFAAA87E6B}" destId="{70F32095-1C0F-4C3D-9DC2-ED09910FDA9D}" srcOrd="0" destOrd="0" presId="urn:microsoft.com/office/officeart/2005/8/layout/process5"/>
    <dgm:cxn modelId="{C5CA1C9B-030E-43FA-A1D8-8270C286D1F1}" type="presParOf" srcId="{4CEAC0E7-5482-49A9-9148-3BB7F8298234}" destId="{9E3E3874-63FB-4425-BF70-97A6F1C1941D}" srcOrd="2" destOrd="0" presId="urn:microsoft.com/office/officeart/2005/8/layout/process5"/>
    <dgm:cxn modelId="{7FAAAF6F-589B-4E94-88EC-F3FB7A96CE63}" type="presParOf" srcId="{4CEAC0E7-5482-49A9-9148-3BB7F8298234}" destId="{87B8A81E-EEB0-4468-9E1E-8031B06D12D1}" srcOrd="3" destOrd="0" presId="urn:microsoft.com/office/officeart/2005/8/layout/process5"/>
    <dgm:cxn modelId="{96D6EB97-8515-4BF2-9D78-FB3F708D8EEE}" type="presParOf" srcId="{87B8A81E-EEB0-4468-9E1E-8031B06D12D1}" destId="{7024A363-09C9-4789-8E3B-2F447F455D1B}" srcOrd="0" destOrd="0" presId="urn:microsoft.com/office/officeart/2005/8/layout/process5"/>
    <dgm:cxn modelId="{B3862E3E-EACD-4050-B6C8-DDCF74139E7A}" type="presParOf" srcId="{4CEAC0E7-5482-49A9-9148-3BB7F8298234}" destId="{52885F68-0E05-4ED4-857D-CB6B99618920}" srcOrd="4" destOrd="0" presId="urn:microsoft.com/office/officeart/2005/8/layout/process5"/>
    <dgm:cxn modelId="{5BA6AE9E-D7D6-4E47-9968-2E48F3F0F902}" type="presParOf" srcId="{4CEAC0E7-5482-49A9-9148-3BB7F8298234}" destId="{891444A9-0087-45F6-B84B-15C089BDE878}" srcOrd="5" destOrd="0" presId="urn:microsoft.com/office/officeart/2005/8/layout/process5"/>
    <dgm:cxn modelId="{F917AAEE-1126-4D99-9AD2-8130D2219F27}" type="presParOf" srcId="{891444A9-0087-45F6-B84B-15C089BDE878}" destId="{D194CCC0-6AF8-49E2-9CBD-82CA4EE3A8C5}" srcOrd="0" destOrd="0" presId="urn:microsoft.com/office/officeart/2005/8/layout/process5"/>
    <dgm:cxn modelId="{50BB7565-5B2E-4179-9E9E-2AB801904C85}" type="presParOf" srcId="{4CEAC0E7-5482-49A9-9148-3BB7F8298234}" destId="{4FB133D4-9E97-4E07-9E3C-9FDA919C475F}" srcOrd="6" destOrd="0" presId="urn:microsoft.com/office/officeart/2005/8/layout/process5"/>
    <dgm:cxn modelId="{6C6A1882-D129-4C92-A3CC-73A27153E273}" type="presParOf" srcId="{4CEAC0E7-5482-49A9-9148-3BB7F8298234}" destId="{0657E47E-EA7E-4BAB-A28E-FBF2DD8D226F}" srcOrd="7" destOrd="0" presId="urn:microsoft.com/office/officeart/2005/8/layout/process5"/>
    <dgm:cxn modelId="{20E225F1-CDF7-4FE2-9163-0903E1EC7B58}" type="presParOf" srcId="{0657E47E-EA7E-4BAB-A28E-FBF2DD8D226F}" destId="{88B81DAB-CDDA-4D4D-875F-163376B59C02}" srcOrd="0" destOrd="0" presId="urn:microsoft.com/office/officeart/2005/8/layout/process5"/>
    <dgm:cxn modelId="{65B0E5A7-D689-4E19-9954-D43174512525}" type="presParOf" srcId="{4CEAC0E7-5482-49A9-9148-3BB7F8298234}" destId="{ED44B466-A4F2-4FB5-A100-7D2E57886D54}" srcOrd="8" destOrd="0" presId="urn:microsoft.com/office/officeart/2005/8/layout/process5"/>
    <dgm:cxn modelId="{16A6C2AC-0377-4A97-B7B2-6DB89CC62A61}" type="presParOf" srcId="{4CEAC0E7-5482-49A9-9148-3BB7F8298234}" destId="{B946EF78-33F0-4FD5-A391-133E4D1558B8}" srcOrd="9" destOrd="0" presId="urn:microsoft.com/office/officeart/2005/8/layout/process5"/>
    <dgm:cxn modelId="{A5F46F2E-6A5E-48F0-9D7F-07492D6C53B6}" type="presParOf" srcId="{B946EF78-33F0-4FD5-A391-133E4D1558B8}" destId="{828D93A8-909B-4D04-8A78-C2D6D3D3DFC0}" srcOrd="0" destOrd="0" presId="urn:microsoft.com/office/officeart/2005/8/layout/process5"/>
    <dgm:cxn modelId="{34C25FE9-13A4-4342-9C36-4A9AD9A008AA}" type="presParOf" srcId="{4CEAC0E7-5482-49A9-9148-3BB7F8298234}" destId="{46359495-29EB-41C8-8374-D3E43E75483C}"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5A9EFF-BE57-4C48-A5DC-FAB8E8C88C44}" type="doc">
      <dgm:prSet loTypeId="urn:microsoft.com/office/officeart/2005/8/layout/process1" loCatId="process" qsTypeId="urn:microsoft.com/office/officeart/2005/8/quickstyle/simple1" qsCatId="simple" csTypeId="urn:microsoft.com/office/officeart/2005/8/colors/colorful3" csCatId="colorful" phldr="1"/>
      <dgm:spPr/>
    </dgm:pt>
    <dgm:pt modelId="{05969D1E-2F3C-406A-9D8E-0BC23F9BCCA2}">
      <dgm:prSet phldrT="[Text]" custT="1"/>
      <dgm:spPr/>
      <dgm:t>
        <a:bodyPr/>
        <a:lstStyle/>
        <a:p>
          <a:r>
            <a:rPr lang="en-US" sz="3000" b="1" dirty="0" err="1" smtClean="0">
              <a:latin typeface="Times New Roman" panose="02020603050405020304" pitchFamily="18" charset="0"/>
              <a:cs typeface="Times New Roman" panose="02020603050405020304" pitchFamily="18" charset="0"/>
            </a:rPr>
            <a:t>Chào</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cờ</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lý</a:t>
          </a:r>
          <a:r>
            <a:rPr lang="en-US" sz="3000" b="1" dirty="0" smtClean="0">
              <a:latin typeface="Times New Roman" panose="02020603050405020304" pitchFamily="18" charset="0"/>
              <a:cs typeface="Times New Roman" panose="02020603050405020304" pitchFamily="18" charset="0"/>
            </a:rPr>
            <a:t> do, </a:t>
          </a:r>
          <a:r>
            <a:rPr lang="en-US" sz="3000" b="1" dirty="0" err="1" smtClean="0">
              <a:latin typeface="Times New Roman" panose="02020603050405020304" pitchFamily="18" charset="0"/>
              <a:cs typeface="Times New Roman" panose="02020603050405020304" pitchFamily="18" charset="0"/>
            </a:rPr>
            <a:t>giới</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thiệu</a:t>
          </a:r>
          <a:endParaRPr lang="en-US" sz="3000" b="1" dirty="0">
            <a:latin typeface="Times New Roman" panose="02020603050405020304" pitchFamily="18" charset="0"/>
            <a:cs typeface="Times New Roman" panose="02020603050405020304" pitchFamily="18" charset="0"/>
          </a:endParaRPr>
        </a:p>
      </dgm:t>
    </dgm:pt>
    <dgm:pt modelId="{FDF4FEAA-1343-4F37-A4DE-466F797A5FE0}" type="parTrans" cxnId="{DC7D1374-E644-4A19-A737-539E1C05408A}">
      <dgm:prSet/>
      <dgm:spPr/>
      <dgm:t>
        <a:bodyPr/>
        <a:lstStyle/>
        <a:p>
          <a:endParaRPr lang="en-US"/>
        </a:p>
      </dgm:t>
    </dgm:pt>
    <dgm:pt modelId="{A1C67084-2B20-4591-A303-8996047B051D}" type="sibTrans" cxnId="{DC7D1374-E644-4A19-A737-539E1C05408A}">
      <dgm:prSet/>
      <dgm:spPr/>
      <dgm:t>
        <a:bodyPr/>
        <a:lstStyle/>
        <a:p>
          <a:endParaRPr lang="en-US"/>
        </a:p>
      </dgm:t>
    </dgm:pt>
    <dgm:pt modelId="{45C772BB-7DF6-4591-8A31-1E279CA68E62}">
      <dgm:prSet phldrT="[Text]" custT="1"/>
      <dgm:spPr/>
      <dgm:t>
        <a:bodyPr/>
        <a:lstStyle/>
        <a:p>
          <a:r>
            <a:rPr lang="en-US" sz="3000" b="1" smtClean="0">
              <a:latin typeface="Times New Roman" panose="02020603050405020304" pitchFamily="18" charset="0"/>
              <a:cs typeface="Times New Roman" panose="02020603050405020304" pitchFamily="18" charset="0"/>
            </a:rPr>
            <a:t>Diễn văn khai mạc</a:t>
          </a:r>
          <a:endParaRPr lang="en-US" sz="3000" b="1" dirty="0">
            <a:latin typeface="Times New Roman" panose="02020603050405020304" pitchFamily="18" charset="0"/>
            <a:cs typeface="Times New Roman" panose="02020603050405020304" pitchFamily="18" charset="0"/>
          </a:endParaRPr>
        </a:p>
      </dgm:t>
    </dgm:pt>
    <dgm:pt modelId="{F586FA2B-19D2-4268-9711-49EE2B59668F}" type="parTrans" cxnId="{1E5F0303-DD98-4577-8E01-2A411BEB577A}">
      <dgm:prSet/>
      <dgm:spPr/>
      <dgm:t>
        <a:bodyPr/>
        <a:lstStyle/>
        <a:p>
          <a:endParaRPr lang="en-US"/>
        </a:p>
      </dgm:t>
    </dgm:pt>
    <dgm:pt modelId="{8DB26A7A-4935-4520-8BA0-B66852479FB6}" type="sibTrans" cxnId="{1E5F0303-DD98-4577-8E01-2A411BEB577A}">
      <dgm:prSet/>
      <dgm:spPr/>
      <dgm:t>
        <a:bodyPr/>
        <a:lstStyle/>
        <a:p>
          <a:endParaRPr lang="en-US"/>
        </a:p>
      </dgm:t>
    </dgm:pt>
    <dgm:pt modelId="{8E3097D0-F638-4E1A-A765-93CD5F8E6DEE}">
      <dgm:prSet phldrT="[Text]" custT="1"/>
      <dgm:spPr/>
      <dgm:t>
        <a:bodyPr/>
        <a:lstStyle/>
        <a:p>
          <a:r>
            <a:rPr lang="vi-VN" sz="3000" b="1" smtClean="0">
              <a:latin typeface="Times New Roman" panose="02020603050405020304" pitchFamily="18" charset="0"/>
              <a:cs typeface="Times New Roman" panose="02020603050405020304" pitchFamily="18" charset="0"/>
            </a:rPr>
            <a:t>Thể lệ &amp; nội quy phòng bỏ phiếu</a:t>
          </a:r>
          <a:endParaRPr lang="en-US" sz="3000" dirty="0"/>
        </a:p>
      </dgm:t>
    </dgm:pt>
    <dgm:pt modelId="{CF2A6E84-0E5A-4045-A21B-7C4B2860B696}" type="parTrans" cxnId="{6B87723A-1B1B-42AE-AD9F-45210FBE7773}">
      <dgm:prSet/>
      <dgm:spPr/>
      <dgm:t>
        <a:bodyPr/>
        <a:lstStyle/>
        <a:p>
          <a:endParaRPr lang="en-US"/>
        </a:p>
      </dgm:t>
    </dgm:pt>
    <dgm:pt modelId="{04873F7F-06B2-42A3-AAF1-05F22AC46C95}" type="sibTrans" cxnId="{6B87723A-1B1B-42AE-AD9F-45210FBE7773}">
      <dgm:prSet/>
      <dgm:spPr/>
      <dgm:t>
        <a:bodyPr/>
        <a:lstStyle/>
        <a:p>
          <a:endParaRPr lang="en-US"/>
        </a:p>
      </dgm:t>
    </dgm:pt>
    <dgm:pt modelId="{AB519138-0759-4602-BE99-B85EC01CDC4B}">
      <dgm:prSet phldrT="[Text]" custT="1"/>
      <dgm:spPr/>
      <dgm:t>
        <a:bodyPr/>
        <a:lstStyle/>
        <a:p>
          <a:r>
            <a:rPr lang="vi-VN" sz="2800" b="1" dirty="0" smtClean="0">
              <a:latin typeface="Times New Roman" panose="02020603050405020304" pitchFamily="18" charset="0"/>
              <a:cs typeface="Times New Roman" panose="02020603050405020304" pitchFamily="18" charset="0"/>
            </a:rPr>
            <a:t>Kiểm tra hòm phiếu </a:t>
          </a:r>
          <a:r>
            <a:rPr lang="vi-VN" sz="2500" b="1" dirty="0" smtClean="0">
              <a:latin typeface="Times New Roman" panose="02020603050405020304" pitchFamily="18" charset="0"/>
              <a:cs typeface="Times New Roman" panose="02020603050405020304" pitchFamily="18" charset="0"/>
            </a:rPr>
            <a:t>(mời 02 cử tri chứng kiến) </a:t>
          </a:r>
          <a:r>
            <a:rPr lang="vi-VN" sz="2800" b="1" dirty="0" smtClean="0">
              <a:latin typeface="Times New Roman" panose="02020603050405020304" pitchFamily="18" charset="0"/>
              <a:cs typeface="Times New Roman" panose="02020603050405020304" pitchFamily="18" charset="0"/>
            </a:rPr>
            <a:t>→ niêm phong</a:t>
          </a:r>
          <a:endParaRPr lang="en-US" sz="2800" dirty="0"/>
        </a:p>
      </dgm:t>
    </dgm:pt>
    <dgm:pt modelId="{C27D8F9A-256B-4D9B-947C-9E5DB837458C}" type="parTrans" cxnId="{D10BB310-5F12-4335-8EBC-C67A714D68B3}">
      <dgm:prSet/>
      <dgm:spPr/>
      <dgm:t>
        <a:bodyPr/>
        <a:lstStyle/>
        <a:p>
          <a:endParaRPr lang="en-US"/>
        </a:p>
      </dgm:t>
    </dgm:pt>
    <dgm:pt modelId="{2412DD12-B7C9-4360-803A-9B7A5DB6AC1A}" type="sibTrans" cxnId="{D10BB310-5F12-4335-8EBC-C67A714D68B3}">
      <dgm:prSet/>
      <dgm:spPr/>
      <dgm:t>
        <a:bodyPr/>
        <a:lstStyle/>
        <a:p>
          <a:endParaRPr lang="en-US"/>
        </a:p>
      </dgm:t>
    </dgm:pt>
    <dgm:pt modelId="{CA6056F1-2C96-4D9E-8370-36C3A3C20C47}" type="pres">
      <dgm:prSet presAssocID="{725A9EFF-BE57-4C48-A5DC-FAB8E8C88C44}" presName="Name0" presStyleCnt="0">
        <dgm:presLayoutVars>
          <dgm:dir/>
          <dgm:resizeHandles val="exact"/>
        </dgm:presLayoutVars>
      </dgm:prSet>
      <dgm:spPr/>
    </dgm:pt>
    <dgm:pt modelId="{54841D65-1465-4A50-A47D-0E4F5F1B869F}" type="pres">
      <dgm:prSet presAssocID="{05969D1E-2F3C-406A-9D8E-0BC23F9BCCA2}" presName="node" presStyleLbl="node1" presStyleIdx="0" presStyleCnt="4">
        <dgm:presLayoutVars>
          <dgm:bulletEnabled val="1"/>
        </dgm:presLayoutVars>
      </dgm:prSet>
      <dgm:spPr/>
      <dgm:t>
        <a:bodyPr/>
        <a:lstStyle/>
        <a:p>
          <a:endParaRPr lang="en-US"/>
        </a:p>
      </dgm:t>
    </dgm:pt>
    <dgm:pt modelId="{447A5C6C-E919-4D60-BCA1-1FA129B468DF}" type="pres">
      <dgm:prSet presAssocID="{A1C67084-2B20-4591-A303-8996047B051D}" presName="sibTrans" presStyleLbl="sibTrans2D1" presStyleIdx="0" presStyleCnt="3"/>
      <dgm:spPr/>
      <dgm:t>
        <a:bodyPr/>
        <a:lstStyle/>
        <a:p>
          <a:endParaRPr lang="en-US"/>
        </a:p>
      </dgm:t>
    </dgm:pt>
    <dgm:pt modelId="{702D368A-A957-4B9E-8C6E-5B404605A482}" type="pres">
      <dgm:prSet presAssocID="{A1C67084-2B20-4591-A303-8996047B051D}" presName="connectorText" presStyleLbl="sibTrans2D1" presStyleIdx="0" presStyleCnt="3"/>
      <dgm:spPr/>
      <dgm:t>
        <a:bodyPr/>
        <a:lstStyle/>
        <a:p>
          <a:endParaRPr lang="en-US"/>
        </a:p>
      </dgm:t>
    </dgm:pt>
    <dgm:pt modelId="{BE71CFE9-76F3-403F-B3B9-6809D84F3F99}" type="pres">
      <dgm:prSet presAssocID="{45C772BB-7DF6-4591-8A31-1E279CA68E62}" presName="node" presStyleLbl="node1" presStyleIdx="1" presStyleCnt="4">
        <dgm:presLayoutVars>
          <dgm:bulletEnabled val="1"/>
        </dgm:presLayoutVars>
      </dgm:prSet>
      <dgm:spPr/>
      <dgm:t>
        <a:bodyPr/>
        <a:lstStyle/>
        <a:p>
          <a:endParaRPr lang="en-US"/>
        </a:p>
      </dgm:t>
    </dgm:pt>
    <dgm:pt modelId="{B656959C-3530-41C5-A26D-07062A67FFB4}" type="pres">
      <dgm:prSet presAssocID="{8DB26A7A-4935-4520-8BA0-B66852479FB6}" presName="sibTrans" presStyleLbl="sibTrans2D1" presStyleIdx="1" presStyleCnt="3"/>
      <dgm:spPr/>
      <dgm:t>
        <a:bodyPr/>
        <a:lstStyle/>
        <a:p>
          <a:endParaRPr lang="en-US"/>
        </a:p>
      </dgm:t>
    </dgm:pt>
    <dgm:pt modelId="{2AAECB67-89DB-422D-88F4-6DC3BBCAE9E6}" type="pres">
      <dgm:prSet presAssocID="{8DB26A7A-4935-4520-8BA0-B66852479FB6}" presName="connectorText" presStyleLbl="sibTrans2D1" presStyleIdx="1" presStyleCnt="3"/>
      <dgm:spPr/>
      <dgm:t>
        <a:bodyPr/>
        <a:lstStyle/>
        <a:p>
          <a:endParaRPr lang="en-US"/>
        </a:p>
      </dgm:t>
    </dgm:pt>
    <dgm:pt modelId="{075EF80A-6276-4CC7-8947-E8ACD4120546}" type="pres">
      <dgm:prSet presAssocID="{8E3097D0-F638-4E1A-A765-93CD5F8E6DEE}" presName="node" presStyleLbl="node1" presStyleIdx="2" presStyleCnt="4">
        <dgm:presLayoutVars>
          <dgm:bulletEnabled val="1"/>
        </dgm:presLayoutVars>
      </dgm:prSet>
      <dgm:spPr/>
      <dgm:t>
        <a:bodyPr/>
        <a:lstStyle/>
        <a:p>
          <a:endParaRPr lang="en-US"/>
        </a:p>
      </dgm:t>
    </dgm:pt>
    <dgm:pt modelId="{FED8CA81-938C-421E-B45B-6FA99192390B}" type="pres">
      <dgm:prSet presAssocID="{04873F7F-06B2-42A3-AAF1-05F22AC46C95}" presName="sibTrans" presStyleLbl="sibTrans2D1" presStyleIdx="2" presStyleCnt="3"/>
      <dgm:spPr/>
      <dgm:t>
        <a:bodyPr/>
        <a:lstStyle/>
        <a:p>
          <a:endParaRPr lang="en-US"/>
        </a:p>
      </dgm:t>
    </dgm:pt>
    <dgm:pt modelId="{EC4D06D1-2A86-4CB4-9B0D-C343747D2312}" type="pres">
      <dgm:prSet presAssocID="{04873F7F-06B2-42A3-AAF1-05F22AC46C95}" presName="connectorText" presStyleLbl="sibTrans2D1" presStyleIdx="2" presStyleCnt="3"/>
      <dgm:spPr/>
      <dgm:t>
        <a:bodyPr/>
        <a:lstStyle/>
        <a:p>
          <a:endParaRPr lang="en-US"/>
        </a:p>
      </dgm:t>
    </dgm:pt>
    <dgm:pt modelId="{C3859C53-04A5-471D-BD23-19A349BF051B}" type="pres">
      <dgm:prSet presAssocID="{AB519138-0759-4602-BE99-B85EC01CDC4B}" presName="node" presStyleLbl="node1" presStyleIdx="3" presStyleCnt="4">
        <dgm:presLayoutVars>
          <dgm:bulletEnabled val="1"/>
        </dgm:presLayoutVars>
      </dgm:prSet>
      <dgm:spPr/>
      <dgm:t>
        <a:bodyPr/>
        <a:lstStyle/>
        <a:p>
          <a:endParaRPr lang="en-US"/>
        </a:p>
      </dgm:t>
    </dgm:pt>
  </dgm:ptLst>
  <dgm:cxnLst>
    <dgm:cxn modelId="{172CB017-422D-4770-9DDD-9B79E193DEC3}" type="presOf" srcId="{8DB26A7A-4935-4520-8BA0-B66852479FB6}" destId="{B656959C-3530-41C5-A26D-07062A67FFB4}" srcOrd="0" destOrd="0" presId="urn:microsoft.com/office/officeart/2005/8/layout/process1"/>
    <dgm:cxn modelId="{1E5F0303-DD98-4577-8E01-2A411BEB577A}" srcId="{725A9EFF-BE57-4C48-A5DC-FAB8E8C88C44}" destId="{45C772BB-7DF6-4591-8A31-1E279CA68E62}" srcOrd="1" destOrd="0" parTransId="{F586FA2B-19D2-4268-9711-49EE2B59668F}" sibTransId="{8DB26A7A-4935-4520-8BA0-B66852479FB6}"/>
    <dgm:cxn modelId="{D10BB310-5F12-4335-8EBC-C67A714D68B3}" srcId="{725A9EFF-BE57-4C48-A5DC-FAB8E8C88C44}" destId="{AB519138-0759-4602-BE99-B85EC01CDC4B}" srcOrd="3" destOrd="0" parTransId="{C27D8F9A-256B-4D9B-947C-9E5DB837458C}" sibTransId="{2412DD12-B7C9-4360-803A-9B7A5DB6AC1A}"/>
    <dgm:cxn modelId="{88118FC5-98B4-4EB5-96E1-489BE4B46F53}" type="presOf" srcId="{05969D1E-2F3C-406A-9D8E-0BC23F9BCCA2}" destId="{54841D65-1465-4A50-A47D-0E4F5F1B869F}" srcOrd="0" destOrd="0" presId="urn:microsoft.com/office/officeart/2005/8/layout/process1"/>
    <dgm:cxn modelId="{F6C59AD1-755E-44A4-BA87-36992E800861}" type="presOf" srcId="{45C772BB-7DF6-4591-8A31-1E279CA68E62}" destId="{BE71CFE9-76F3-403F-B3B9-6809D84F3F99}" srcOrd="0" destOrd="0" presId="urn:microsoft.com/office/officeart/2005/8/layout/process1"/>
    <dgm:cxn modelId="{EC2F12A5-5555-4E3F-BBBB-54F9D8198CD6}" type="presOf" srcId="{A1C67084-2B20-4591-A303-8996047B051D}" destId="{702D368A-A957-4B9E-8C6E-5B404605A482}" srcOrd="1" destOrd="0" presId="urn:microsoft.com/office/officeart/2005/8/layout/process1"/>
    <dgm:cxn modelId="{DC7D1374-E644-4A19-A737-539E1C05408A}" srcId="{725A9EFF-BE57-4C48-A5DC-FAB8E8C88C44}" destId="{05969D1E-2F3C-406A-9D8E-0BC23F9BCCA2}" srcOrd="0" destOrd="0" parTransId="{FDF4FEAA-1343-4F37-A4DE-466F797A5FE0}" sibTransId="{A1C67084-2B20-4591-A303-8996047B051D}"/>
    <dgm:cxn modelId="{C012F831-E089-42DE-9E49-3138ADAA85AA}" type="presOf" srcId="{04873F7F-06B2-42A3-AAF1-05F22AC46C95}" destId="{EC4D06D1-2A86-4CB4-9B0D-C343747D2312}" srcOrd="1" destOrd="0" presId="urn:microsoft.com/office/officeart/2005/8/layout/process1"/>
    <dgm:cxn modelId="{35EA04A7-8CE2-4798-995E-8E5A1C6F0945}" type="presOf" srcId="{AB519138-0759-4602-BE99-B85EC01CDC4B}" destId="{C3859C53-04A5-471D-BD23-19A349BF051B}" srcOrd="0" destOrd="0" presId="urn:microsoft.com/office/officeart/2005/8/layout/process1"/>
    <dgm:cxn modelId="{6B87723A-1B1B-42AE-AD9F-45210FBE7773}" srcId="{725A9EFF-BE57-4C48-A5DC-FAB8E8C88C44}" destId="{8E3097D0-F638-4E1A-A765-93CD5F8E6DEE}" srcOrd="2" destOrd="0" parTransId="{CF2A6E84-0E5A-4045-A21B-7C4B2860B696}" sibTransId="{04873F7F-06B2-42A3-AAF1-05F22AC46C95}"/>
    <dgm:cxn modelId="{09FDA745-5889-48E3-8396-DA3426494516}" type="presOf" srcId="{8DB26A7A-4935-4520-8BA0-B66852479FB6}" destId="{2AAECB67-89DB-422D-88F4-6DC3BBCAE9E6}" srcOrd="1" destOrd="0" presId="urn:microsoft.com/office/officeart/2005/8/layout/process1"/>
    <dgm:cxn modelId="{DF13528B-FF55-4A6A-9591-18E22C73E6B9}" type="presOf" srcId="{8E3097D0-F638-4E1A-A765-93CD5F8E6DEE}" destId="{075EF80A-6276-4CC7-8947-E8ACD4120546}" srcOrd="0" destOrd="0" presId="urn:microsoft.com/office/officeart/2005/8/layout/process1"/>
    <dgm:cxn modelId="{62905775-9698-4E60-B9F5-866418323F8D}" type="presOf" srcId="{725A9EFF-BE57-4C48-A5DC-FAB8E8C88C44}" destId="{CA6056F1-2C96-4D9E-8370-36C3A3C20C47}" srcOrd="0" destOrd="0" presId="urn:microsoft.com/office/officeart/2005/8/layout/process1"/>
    <dgm:cxn modelId="{11968A98-A980-4A08-B6FE-EC550E1FC6FF}" type="presOf" srcId="{A1C67084-2B20-4591-A303-8996047B051D}" destId="{447A5C6C-E919-4D60-BCA1-1FA129B468DF}" srcOrd="0" destOrd="0" presId="urn:microsoft.com/office/officeart/2005/8/layout/process1"/>
    <dgm:cxn modelId="{FC05D792-A0E2-4573-A8D2-51C59E4CCE8E}" type="presOf" srcId="{04873F7F-06B2-42A3-AAF1-05F22AC46C95}" destId="{FED8CA81-938C-421E-B45B-6FA99192390B}" srcOrd="0" destOrd="0" presId="urn:microsoft.com/office/officeart/2005/8/layout/process1"/>
    <dgm:cxn modelId="{BECCB409-864B-4E73-B113-61F3BEDBB360}" type="presParOf" srcId="{CA6056F1-2C96-4D9E-8370-36C3A3C20C47}" destId="{54841D65-1465-4A50-A47D-0E4F5F1B869F}" srcOrd="0" destOrd="0" presId="urn:microsoft.com/office/officeart/2005/8/layout/process1"/>
    <dgm:cxn modelId="{D280A56B-A5DF-4FAC-8954-8A51F96EBFA5}" type="presParOf" srcId="{CA6056F1-2C96-4D9E-8370-36C3A3C20C47}" destId="{447A5C6C-E919-4D60-BCA1-1FA129B468DF}" srcOrd="1" destOrd="0" presId="urn:microsoft.com/office/officeart/2005/8/layout/process1"/>
    <dgm:cxn modelId="{5AC5339F-0B95-41E1-AF42-E2259A40B968}" type="presParOf" srcId="{447A5C6C-E919-4D60-BCA1-1FA129B468DF}" destId="{702D368A-A957-4B9E-8C6E-5B404605A482}" srcOrd="0" destOrd="0" presId="urn:microsoft.com/office/officeart/2005/8/layout/process1"/>
    <dgm:cxn modelId="{95FCED0D-23E5-42E8-AFEF-3A9426DE00B1}" type="presParOf" srcId="{CA6056F1-2C96-4D9E-8370-36C3A3C20C47}" destId="{BE71CFE9-76F3-403F-B3B9-6809D84F3F99}" srcOrd="2" destOrd="0" presId="urn:microsoft.com/office/officeart/2005/8/layout/process1"/>
    <dgm:cxn modelId="{2E824303-D183-4A67-BB52-F3AF21848619}" type="presParOf" srcId="{CA6056F1-2C96-4D9E-8370-36C3A3C20C47}" destId="{B656959C-3530-41C5-A26D-07062A67FFB4}" srcOrd="3" destOrd="0" presId="urn:microsoft.com/office/officeart/2005/8/layout/process1"/>
    <dgm:cxn modelId="{FD105850-F454-44F0-8E56-3B5E885984DC}" type="presParOf" srcId="{B656959C-3530-41C5-A26D-07062A67FFB4}" destId="{2AAECB67-89DB-422D-88F4-6DC3BBCAE9E6}" srcOrd="0" destOrd="0" presId="urn:microsoft.com/office/officeart/2005/8/layout/process1"/>
    <dgm:cxn modelId="{30D76FD6-66B7-4E73-B7A5-1278BB5EA96A}" type="presParOf" srcId="{CA6056F1-2C96-4D9E-8370-36C3A3C20C47}" destId="{075EF80A-6276-4CC7-8947-E8ACD4120546}" srcOrd="4" destOrd="0" presId="urn:microsoft.com/office/officeart/2005/8/layout/process1"/>
    <dgm:cxn modelId="{0459B380-0D8C-4B79-89DF-29895E7A3C39}" type="presParOf" srcId="{CA6056F1-2C96-4D9E-8370-36C3A3C20C47}" destId="{FED8CA81-938C-421E-B45B-6FA99192390B}" srcOrd="5" destOrd="0" presId="urn:microsoft.com/office/officeart/2005/8/layout/process1"/>
    <dgm:cxn modelId="{DE875EB6-5F7B-4438-99D9-AC9FB0A5D79A}" type="presParOf" srcId="{FED8CA81-938C-421E-B45B-6FA99192390B}" destId="{EC4D06D1-2A86-4CB4-9B0D-C343747D2312}" srcOrd="0" destOrd="0" presId="urn:microsoft.com/office/officeart/2005/8/layout/process1"/>
    <dgm:cxn modelId="{F4949943-6936-49BA-8EC1-64DE8A03CBEA}" type="presParOf" srcId="{CA6056F1-2C96-4D9E-8370-36C3A3C20C47}" destId="{C3859C53-04A5-471D-BD23-19A349BF051B}"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C0CA44-3385-4901-AB40-5D735DAA76F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4532D1D-9C3E-4D40-9A40-44F254F41DA8}">
      <dgm:prSet phldrT="[Text]" custT="1"/>
      <dgm:spPr/>
      <dgm:t>
        <a:bodyPr/>
        <a:lstStyle/>
        <a:p>
          <a:pPr algn="ctr"/>
          <a:r>
            <a:rPr lang="en-US" sz="3500" b="1" dirty="0" err="1" smtClean="0">
              <a:latin typeface="Times New Roman" panose="02020603050405020304" pitchFamily="18" charset="0"/>
              <a:cs typeface="Times New Roman" panose="02020603050405020304" pitchFamily="18" charset="0"/>
            </a:rPr>
            <a:t>Đăng</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ký</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chứng</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kiến</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kiểm</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phiếu</a:t>
          </a:r>
          <a:endParaRPr lang="en-US" sz="3500" b="1" dirty="0">
            <a:latin typeface="Times New Roman" panose="02020603050405020304" pitchFamily="18" charset="0"/>
            <a:cs typeface="Times New Roman" panose="02020603050405020304" pitchFamily="18" charset="0"/>
          </a:endParaRPr>
        </a:p>
      </dgm:t>
    </dgm:pt>
    <dgm:pt modelId="{5073EBB8-A056-472F-BB64-5BD52776EDF9}" type="parTrans" cxnId="{C1A3AC70-4F66-441E-B965-C2FD1AA1FD7D}">
      <dgm:prSet/>
      <dgm:spPr/>
      <dgm:t>
        <a:bodyPr/>
        <a:lstStyle/>
        <a:p>
          <a:endParaRPr lang="en-US"/>
        </a:p>
      </dgm:t>
    </dgm:pt>
    <dgm:pt modelId="{7AFA43B4-19FD-402D-AB17-62A912D3D0CD}" type="sibTrans" cxnId="{C1A3AC70-4F66-441E-B965-C2FD1AA1FD7D}">
      <dgm:prSet/>
      <dgm:spPr/>
      <dgm:t>
        <a:bodyPr/>
        <a:lstStyle/>
        <a:p>
          <a:endParaRPr lang="en-US"/>
        </a:p>
      </dgm:t>
    </dgm:pt>
    <dgm:pt modelId="{BCA63A31-45BF-45F9-9F6F-D186D0BB9C8A}">
      <dgm:prSet phldrT="[Text]" custT="1"/>
      <dgm:spPr/>
      <dgm:t>
        <a:bodyPr/>
        <a:lstStyle/>
        <a:p>
          <a:pPr algn="just"/>
          <a:r>
            <a:rPr lang="vi-VN" sz="3000" b="1" dirty="0" smtClean="0">
              <a:solidFill>
                <a:srgbClr val="002060"/>
              </a:solidFill>
              <a:latin typeface="+mj-lt"/>
            </a:rPr>
            <a:t>Đối tượng &amp; hồ sơ</a:t>
          </a:r>
          <a:r>
            <a:rPr lang="en-US" sz="3000" b="1" dirty="0" smtClean="0">
              <a:solidFill>
                <a:srgbClr val="002060"/>
              </a:solidFill>
              <a:latin typeface="+mj-lt"/>
            </a:rPr>
            <a:t>: </a:t>
          </a:r>
          <a:r>
            <a:rPr lang="en-US" sz="2500" b="0" dirty="0" smtClean="0">
              <a:solidFill>
                <a:srgbClr val="002060"/>
              </a:solidFill>
              <a:latin typeface="Times New Roman" panose="02020603050405020304" pitchFamily="18" charset="0"/>
              <a:cs typeface="Times New Roman" panose="02020603050405020304" pitchFamily="18" charset="0"/>
            </a:rPr>
            <a:t>CCCD </a:t>
          </a:r>
          <a:r>
            <a:rPr lang="en-US" sz="2000" b="0" i="1" dirty="0" smtClean="0">
              <a:solidFill>
                <a:srgbClr val="002060"/>
              </a:solidFill>
              <a:latin typeface="Times New Roman" panose="02020603050405020304" pitchFamily="18" charset="0"/>
              <a:cs typeface="Times New Roman" panose="02020603050405020304" pitchFamily="18" charset="0"/>
            </a:rPr>
            <a:t>(</a:t>
          </a:r>
          <a:r>
            <a:rPr lang="en-US" sz="2000" b="0" i="1" dirty="0" err="1" smtClean="0">
              <a:solidFill>
                <a:srgbClr val="002060"/>
              </a:solidFill>
              <a:latin typeface="Times New Roman" panose="02020603050405020304" pitchFamily="18" charset="0"/>
              <a:cs typeface="Times New Roman" panose="02020603050405020304" pitchFamily="18" charset="0"/>
            </a:rPr>
            <a:t>đối</a:t>
          </a:r>
          <a:r>
            <a:rPr lang="en-US" sz="2000" b="0" i="1" dirty="0" smtClean="0">
              <a:solidFill>
                <a:srgbClr val="002060"/>
              </a:solidFill>
              <a:latin typeface="Times New Roman" panose="02020603050405020304" pitchFamily="18" charset="0"/>
              <a:cs typeface="Times New Roman" panose="02020603050405020304" pitchFamily="18" charset="0"/>
            </a:rPr>
            <a:t> </a:t>
          </a:r>
          <a:r>
            <a:rPr lang="en-US" sz="2000" b="0" i="1" dirty="0" err="1" smtClean="0">
              <a:solidFill>
                <a:srgbClr val="002060"/>
              </a:solidFill>
              <a:latin typeface="Times New Roman" panose="02020603050405020304" pitchFamily="18" charset="0"/>
              <a:cs typeface="Times New Roman" panose="02020603050405020304" pitchFamily="18" charset="0"/>
            </a:rPr>
            <a:t>với</a:t>
          </a:r>
          <a:r>
            <a:rPr lang="en-US" sz="2000" b="0" i="1" dirty="0" smtClean="0">
              <a:solidFill>
                <a:srgbClr val="00206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người</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ứng</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cử</a:t>
          </a:r>
          <a:r>
            <a:rPr lang="en-US" sz="2000" b="0" i="1"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Văn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bản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phân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công</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giới</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thiệu</a:t>
          </a:r>
          <a:r>
            <a:rPr lang="en-US" sz="2500" b="0" dirty="0" smtClean="0">
              <a:solidFill>
                <a:srgbClr val="002060"/>
              </a:solidFill>
              <a:latin typeface="Times New Roman" panose="02020603050405020304" pitchFamily="18" charset="0"/>
              <a:cs typeface="Times New Roman" panose="02020603050405020304" pitchFamily="18" charset="0"/>
            </a:rPr>
            <a:t> + CCCD </a:t>
          </a:r>
          <a:r>
            <a:rPr lang="en-US" sz="2000" b="0" i="1" dirty="0" smtClean="0">
              <a:solidFill>
                <a:srgbClr val="002060"/>
              </a:solidFill>
              <a:latin typeface="Times New Roman" panose="02020603050405020304" pitchFamily="18" charset="0"/>
              <a:cs typeface="Times New Roman" panose="02020603050405020304" pitchFamily="18" charset="0"/>
            </a:rPr>
            <a:t>(</a:t>
          </a:r>
          <a:r>
            <a:rPr lang="en-US" sz="2000" b="0" i="1" dirty="0" err="1" smtClean="0">
              <a:solidFill>
                <a:srgbClr val="002060"/>
              </a:solidFill>
              <a:latin typeface="Times New Roman" panose="02020603050405020304" pitchFamily="18" charset="0"/>
              <a:cs typeface="Times New Roman" panose="02020603050405020304" pitchFamily="18" charset="0"/>
            </a:rPr>
            <a:t>đại</a:t>
          </a:r>
          <a:r>
            <a:rPr lang="en-US" sz="2000" b="0" i="1" dirty="0" smtClean="0">
              <a:solidFill>
                <a:srgbClr val="002060"/>
              </a:solidFill>
              <a:latin typeface="Times New Roman" panose="02020603050405020304" pitchFamily="18" charset="0"/>
              <a:cs typeface="Times New Roman" panose="02020603050405020304" pitchFamily="18" charset="0"/>
            </a:rPr>
            <a:t> </a:t>
          </a:r>
          <a:r>
            <a:rPr lang="en-US" sz="2000" b="0" i="1" dirty="0" err="1" smtClean="0">
              <a:solidFill>
                <a:srgbClr val="002060"/>
              </a:solidFill>
              <a:latin typeface="Times New Roman" panose="02020603050405020304" pitchFamily="18" charset="0"/>
              <a:cs typeface="Times New Roman" panose="02020603050405020304" pitchFamily="18" charset="0"/>
            </a:rPr>
            <a:t>diện</a:t>
          </a:r>
          <a:r>
            <a:rPr lang="en-US" sz="2000" b="0" i="1" dirty="0" smtClean="0">
              <a:solidFill>
                <a:srgbClr val="00206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cơ</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quan</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giới</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thiệu</a:t>
          </a:r>
          <a:r>
            <a:rPr lang="en-US" sz="2000" b="0" i="1" dirty="0" smtClean="0">
              <a:solidFill>
                <a:srgbClr val="002060"/>
              </a:solidFill>
              <a:latin typeface="Times New Roman" panose="02020603050405020304" pitchFamily="18" charset="0"/>
              <a:cs typeface="Times New Roman" panose="02020603050405020304" pitchFamily="18" charset="0"/>
            </a:rPr>
            <a:t>)</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giấy</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ủy</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quyền</a:t>
          </a:r>
          <a:r>
            <a:rPr lang="en-US" sz="2500" b="0" dirty="0" smtClean="0">
              <a:solidFill>
                <a:srgbClr val="002060"/>
              </a:solidFill>
              <a:latin typeface="Times New Roman" panose="02020603050405020304" pitchFamily="18" charset="0"/>
              <a:cs typeface="Times New Roman" panose="02020603050405020304" pitchFamily="18" charset="0"/>
            </a:rPr>
            <a:t> + CCCD </a:t>
          </a:r>
          <a:r>
            <a:rPr lang="en-US" sz="2000" b="0" i="1" dirty="0" smtClean="0">
              <a:solidFill>
                <a:srgbClr val="002060"/>
              </a:solidFill>
              <a:latin typeface="Times New Roman" panose="02020603050405020304" pitchFamily="18" charset="0"/>
              <a:cs typeface="Times New Roman" panose="02020603050405020304" pitchFamily="18" charset="0"/>
            </a:rPr>
            <a:t>(</a:t>
          </a:r>
          <a:r>
            <a:rPr lang="en-US" sz="2000" b="0" i="1" dirty="0" err="1" smtClean="0">
              <a:solidFill>
                <a:srgbClr val="002060"/>
              </a:solidFill>
              <a:latin typeface="Times New Roman" panose="02020603050405020304" pitchFamily="18" charset="0"/>
              <a:cs typeface="Times New Roman" panose="02020603050405020304" pitchFamily="18" charset="0"/>
            </a:rPr>
            <a:t>người</a:t>
          </a:r>
          <a:r>
            <a:rPr lang="en-US" sz="2000" b="0" i="1" dirty="0" smtClean="0">
              <a:solidFill>
                <a:srgbClr val="002060"/>
              </a:solidFill>
              <a:latin typeface="Times New Roman" panose="02020603050405020304" pitchFamily="18" charset="0"/>
              <a:cs typeface="Times New Roman" panose="02020603050405020304" pitchFamily="18" charset="0"/>
            </a:rPr>
            <a:t> </a:t>
          </a:r>
          <a:r>
            <a:rPr lang="en-US" sz="2000" b="0" i="1" dirty="0" err="1" smtClean="0">
              <a:solidFill>
                <a:srgbClr val="002060"/>
              </a:solidFill>
              <a:latin typeface="Times New Roman" panose="02020603050405020304" pitchFamily="18" charset="0"/>
              <a:cs typeface="Times New Roman" panose="02020603050405020304" pitchFamily="18" charset="0"/>
            </a:rPr>
            <a:t>được</a:t>
          </a:r>
          <a:r>
            <a:rPr lang="en-US" sz="2000" b="0" i="1" dirty="0" smtClean="0">
              <a:solidFill>
                <a:srgbClr val="002060"/>
              </a:solidFill>
              <a:latin typeface="Times New Roman" panose="02020603050405020304" pitchFamily="18" charset="0"/>
              <a:cs typeface="Times New Roman" panose="02020603050405020304" pitchFamily="18" charset="0"/>
            </a:rPr>
            <a:t> </a:t>
          </a:r>
          <a:r>
            <a:rPr lang="en-US" sz="2000" b="0" i="1" dirty="0" err="1" smtClean="0">
              <a:solidFill>
                <a:srgbClr val="002060"/>
              </a:solidFill>
              <a:latin typeface="Times New Roman" panose="02020603050405020304" pitchFamily="18" charset="0"/>
              <a:cs typeface="Times New Roman" panose="02020603050405020304" pitchFamily="18" charset="0"/>
            </a:rPr>
            <a:t>ủy</a:t>
          </a:r>
          <a:r>
            <a:rPr lang="en-US" sz="2000" b="0" i="1" dirty="0" smtClean="0">
              <a:solidFill>
                <a:srgbClr val="002060"/>
              </a:solidFill>
              <a:latin typeface="Times New Roman" panose="02020603050405020304" pitchFamily="18" charset="0"/>
              <a:cs typeface="Times New Roman" panose="02020603050405020304" pitchFamily="18" charset="0"/>
            </a:rPr>
            <a:t> </a:t>
          </a:r>
          <a:r>
            <a:rPr lang="en-US" sz="2000" b="0" i="1" dirty="0" err="1" smtClean="0">
              <a:solidFill>
                <a:srgbClr val="002060"/>
              </a:solidFill>
              <a:latin typeface="Times New Roman" panose="02020603050405020304" pitchFamily="18" charset="0"/>
              <a:cs typeface="Times New Roman" panose="02020603050405020304" pitchFamily="18" charset="0"/>
            </a:rPr>
            <a:t>quyền</a:t>
          </a:r>
          <a:r>
            <a:rPr lang="en-US" sz="2000" b="0" i="1" dirty="0" smtClean="0">
              <a:solidFill>
                <a:srgbClr val="002060"/>
              </a:solidFill>
              <a:latin typeface="Times New Roman" panose="02020603050405020304" pitchFamily="18" charset="0"/>
              <a:cs typeface="Times New Roman" panose="02020603050405020304" pitchFamily="18" charset="0"/>
            </a:rPr>
            <a:t>)</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Thẻ</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nhà</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báo</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còn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hiệu</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lực</a:t>
          </a:r>
          <a:r>
            <a:rPr lang="en-US" sz="2500" b="0" dirty="0" smtClean="0">
              <a:solidFill>
                <a:srgbClr val="002060"/>
              </a:solidFill>
              <a:latin typeface="Times New Roman" panose="02020603050405020304" pitchFamily="18" charset="0"/>
              <a:cs typeface="Times New Roman" panose="02020603050405020304" pitchFamily="18" charset="0"/>
            </a:rPr>
            <a:t> + VB </a:t>
          </a:r>
          <a:r>
            <a:rPr lang="en-US" sz="2500" b="0" dirty="0" err="1" smtClean="0">
              <a:solidFill>
                <a:srgbClr val="002060"/>
              </a:solidFill>
              <a:latin typeface="Times New Roman" panose="02020603050405020304" pitchFamily="18" charset="0"/>
              <a:cs typeface="Times New Roman" panose="02020603050405020304" pitchFamily="18" charset="0"/>
            </a:rPr>
            <a:t>phân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công</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giới</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thiệu</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000" b="0" i="1" dirty="0" smtClean="0">
              <a:solidFill>
                <a:srgbClr val="002060"/>
              </a:solidFill>
              <a:latin typeface="Times New Roman" panose="02020603050405020304" pitchFamily="18" charset="0"/>
              <a:cs typeface="Times New Roman" panose="02020603050405020304" pitchFamily="18" charset="0"/>
            </a:rPr>
            <a:t>(</a:t>
          </a:r>
          <a:r>
            <a:rPr lang="en-US" sz="2500" b="0" i="1" dirty="0" err="1" smtClean="0">
              <a:solidFill>
                <a:srgbClr val="FF0000"/>
              </a:solidFill>
              <a:latin typeface="Times New Roman" panose="02020603050405020304" pitchFamily="18" charset="0"/>
              <a:cs typeface="Times New Roman" panose="02020603050405020304" pitchFamily="18" charset="0"/>
            </a:rPr>
            <a:t>Phóng</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viên</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báo</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chí</a:t>
          </a:r>
          <a:r>
            <a:rPr lang="en-US" sz="2000" b="0" i="1" dirty="0" smtClean="0">
              <a:solidFill>
                <a:srgbClr val="002060"/>
              </a:solidFill>
              <a:latin typeface="Times New Roman" panose="02020603050405020304" pitchFamily="18" charset="0"/>
              <a:cs typeface="Times New Roman" panose="02020603050405020304" pitchFamily="18" charset="0"/>
            </a:rPr>
            <a:t>)</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Giấy</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phép</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hoạt</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động</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báo</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chí</a:t>
          </a:r>
          <a:r>
            <a:rPr lang="en-US" sz="2500" b="0" i="0" dirty="0" smtClean="0">
              <a:solidFill>
                <a:srgbClr val="002060"/>
              </a:solidFill>
              <a:latin typeface="Times New Roman" panose="02020603050405020304" pitchFamily="18" charset="0"/>
              <a:cs typeface="Times New Roman" panose="02020603050405020304" pitchFamily="18" charset="0"/>
            </a:rPr>
            <a:t> do </a:t>
          </a:r>
          <a:r>
            <a:rPr lang="en-US" sz="2500" b="0" i="0" dirty="0" err="1" smtClean="0">
              <a:solidFill>
                <a:srgbClr val="002060"/>
              </a:solidFill>
              <a:latin typeface="Times New Roman" panose="02020603050405020304" pitchFamily="18" charset="0"/>
              <a:cs typeface="Times New Roman" panose="02020603050405020304" pitchFamily="18" charset="0"/>
            </a:rPr>
            <a:t>Bộ</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Ngoại</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giao</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cấp</a:t>
          </a:r>
          <a:r>
            <a:rPr lang="en-US" sz="2500" b="0" i="0" dirty="0" smtClean="0">
              <a:solidFill>
                <a:srgbClr val="002060"/>
              </a:solidFill>
              <a:latin typeface="Times New Roman" panose="02020603050405020304" pitchFamily="18" charset="0"/>
              <a:cs typeface="Times New Roman" panose="02020603050405020304" pitchFamily="18" charset="0"/>
            </a:rPr>
            <a:t> + </a:t>
          </a:r>
          <a:r>
            <a:rPr lang="en-US" sz="2500" b="0" i="0" dirty="0" err="1" smtClean="0">
              <a:solidFill>
                <a:srgbClr val="002060"/>
              </a:solidFill>
              <a:latin typeface="Times New Roman" panose="02020603050405020304" pitchFamily="18" charset="0"/>
              <a:cs typeface="Times New Roman" panose="02020603050405020304" pitchFamily="18" charset="0"/>
            </a:rPr>
            <a:t>hộ</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chiếu</a:t>
          </a:r>
          <a:r>
            <a:rPr lang="en-US" sz="2500" b="0" i="0" dirty="0" smtClean="0">
              <a:solidFill>
                <a:srgbClr val="002060"/>
              </a:solidFill>
              <a:latin typeface="Times New Roman" panose="02020603050405020304" pitchFamily="18" charset="0"/>
              <a:cs typeface="Times New Roman" panose="02020603050405020304" pitchFamily="18" charset="0"/>
            </a:rPr>
            <a:t> + </a:t>
          </a:r>
          <a:r>
            <a:rPr lang="vi-VN" sz="2500" b="0" i="0" dirty="0" smtClean="0">
              <a:solidFill>
                <a:srgbClr val="002060"/>
              </a:solidFill>
              <a:latin typeface="Times New Roman" panose="02020603050405020304" pitchFamily="18" charset="0"/>
              <a:cs typeface="Times New Roman" panose="02020603050405020304" pitchFamily="18" charset="0"/>
            </a:rPr>
            <a:t>Thẻ phóng viên nước ngoài</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000" b="0" i="1" dirty="0" smtClean="0">
              <a:solidFill>
                <a:srgbClr val="002060"/>
              </a:solidFill>
              <a:latin typeface="Times New Roman" panose="02020603050405020304" pitchFamily="18" charset="0"/>
              <a:cs typeface="Times New Roman" panose="02020603050405020304" pitchFamily="18" charset="0"/>
            </a:rPr>
            <a:t>(</a:t>
          </a:r>
          <a:r>
            <a:rPr lang="en-US" sz="2500" b="0" i="1" dirty="0" err="1" smtClean="0">
              <a:solidFill>
                <a:srgbClr val="FF0000"/>
              </a:solidFill>
              <a:latin typeface="Times New Roman" panose="02020603050405020304" pitchFamily="18" charset="0"/>
              <a:cs typeface="Times New Roman" panose="02020603050405020304" pitchFamily="18" charset="0"/>
            </a:rPr>
            <a:t>Phóng</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viên</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nước</a:t>
          </a:r>
          <a:r>
            <a:rPr lang="en-US" sz="2500" b="0" i="1" dirty="0" smtClean="0">
              <a:solidFill>
                <a:srgbClr val="FF0000"/>
              </a:solidFill>
              <a:latin typeface="Times New Roman" panose="02020603050405020304" pitchFamily="18" charset="0"/>
              <a:cs typeface="Times New Roman" panose="02020603050405020304" pitchFamily="18" charset="0"/>
            </a:rPr>
            <a:t> </a:t>
          </a:r>
          <a:r>
            <a:rPr lang="en-US" sz="2500" b="0" i="1" dirty="0" err="1" smtClean="0">
              <a:solidFill>
                <a:srgbClr val="FF0000"/>
              </a:solidFill>
              <a:latin typeface="Times New Roman" panose="02020603050405020304" pitchFamily="18" charset="0"/>
              <a:cs typeface="Times New Roman" panose="02020603050405020304" pitchFamily="18" charset="0"/>
            </a:rPr>
            <a:t>ngoài</a:t>
          </a:r>
          <a:r>
            <a:rPr lang="en-US" sz="2000" b="0" i="1" dirty="0" smtClean="0">
              <a:solidFill>
                <a:srgbClr val="002060"/>
              </a:solidFill>
              <a:latin typeface="Times New Roman" panose="02020603050405020304" pitchFamily="18" charset="0"/>
              <a:cs typeface="Times New Roman" panose="02020603050405020304" pitchFamily="18" charset="0"/>
            </a:rPr>
            <a:t>)</a:t>
          </a:r>
          <a:endParaRPr lang="en-US" sz="2000" b="0" i="1" dirty="0">
            <a:solidFill>
              <a:srgbClr val="002060"/>
            </a:solidFill>
            <a:latin typeface="Times New Roman" panose="02020603050405020304" pitchFamily="18" charset="0"/>
            <a:cs typeface="Times New Roman" panose="02020603050405020304" pitchFamily="18" charset="0"/>
          </a:endParaRPr>
        </a:p>
      </dgm:t>
    </dgm:pt>
    <dgm:pt modelId="{A2F924F0-2B91-4DA4-8881-8047C0E09A93}" type="parTrans" cxnId="{E5BCA90E-D16C-4791-8DCD-289DB7B4E203}">
      <dgm:prSet/>
      <dgm:spPr/>
      <dgm:t>
        <a:bodyPr/>
        <a:lstStyle/>
        <a:p>
          <a:endParaRPr lang="en-US"/>
        </a:p>
      </dgm:t>
    </dgm:pt>
    <dgm:pt modelId="{CB5B370B-3899-4541-877F-F2D71BDA091A}" type="sibTrans" cxnId="{E5BCA90E-D16C-4791-8DCD-289DB7B4E203}">
      <dgm:prSet/>
      <dgm:spPr/>
      <dgm:t>
        <a:bodyPr/>
        <a:lstStyle/>
        <a:p>
          <a:endParaRPr lang="en-US"/>
        </a:p>
      </dgm:t>
    </dgm:pt>
    <dgm:pt modelId="{0FA826A7-87E1-4205-879C-9197084B4584}">
      <dgm:prSet phldrT="[Text]" custT="1"/>
      <dgm:spPr/>
      <dgm:t>
        <a:bodyPr/>
        <a:lstStyle/>
        <a:p>
          <a:pPr algn="ctr"/>
          <a:r>
            <a:rPr lang="en-US" sz="3500" b="1" dirty="0" err="1" smtClean="0">
              <a:latin typeface="Times New Roman" panose="02020603050405020304" pitchFamily="18" charset="0"/>
              <a:cs typeface="Times New Roman" panose="02020603050405020304" pitchFamily="18" charset="0"/>
            </a:rPr>
            <a:t>Quyền</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trách</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nhiệm</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xử</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lý</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khiếu</a:t>
          </a:r>
          <a:r>
            <a:rPr lang="en-US" sz="3500" b="1" dirty="0" smtClean="0">
              <a:latin typeface="Times New Roman" panose="02020603050405020304" pitchFamily="18" charset="0"/>
              <a:cs typeface="Times New Roman" panose="02020603050405020304" pitchFamily="18" charset="0"/>
            </a:rPr>
            <a:t> </a:t>
          </a:r>
          <a:r>
            <a:rPr lang="en-US" sz="3500" b="1" dirty="0" err="1" smtClean="0">
              <a:latin typeface="Times New Roman" panose="02020603050405020304" pitchFamily="18" charset="0"/>
              <a:cs typeface="Times New Roman" panose="02020603050405020304" pitchFamily="18" charset="0"/>
            </a:rPr>
            <a:t>nại</a:t>
          </a:r>
          <a:endParaRPr lang="en-US" sz="3500" b="1" dirty="0">
            <a:latin typeface="Times New Roman" panose="02020603050405020304" pitchFamily="18" charset="0"/>
            <a:cs typeface="Times New Roman" panose="02020603050405020304" pitchFamily="18" charset="0"/>
          </a:endParaRPr>
        </a:p>
      </dgm:t>
    </dgm:pt>
    <dgm:pt modelId="{2718506E-C435-4767-B988-C563AE36024F}" type="parTrans" cxnId="{B9144B8A-F110-4526-9506-E920AF9DC0EA}">
      <dgm:prSet/>
      <dgm:spPr/>
      <dgm:t>
        <a:bodyPr/>
        <a:lstStyle/>
        <a:p>
          <a:endParaRPr lang="en-US"/>
        </a:p>
      </dgm:t>
    </dgm:pt>
    <dgm:pt modelId="{C841317F-89B4-47A2-B022-DD43916DD11E}" type="sibTrans" cxnId="{B9144B8A-F110-4526-9506-E920AF9DC0EA}">
      <dgm:prSet/>
      <dgm:spPr/>
      <dgm:t>
        <a:bodyPr/>
        <a:lstStyle/>
        <a:p>
          <a:endParaRPr lang="en-US"/>
        </a:p>
      </dgm:t>
    </dgm:pt>
    <dgm:pt modelId="{2D553D32-D9B4-4B23-B3DC-8AD1E68A0BF6}">
      <dgm:prSet phldrT="[Text]" custT="1"/>
      <dgm:spPr/>
      <dgm:t>
        <a:bodyPr/>
        <a:lstStyle/>
        <a:p>
          <a:pPr algn="just"/>
          <a:r>
            <a:rPr lang="en-US" sz="3000" b="1" dirty="0" err="1" smtClean="0">
              <a:solidFill>
                <a:srgbClr val="002060"/>
              </a:solidFill>
              <a:latin typeface="Times New Roman" panose="02020603050405020304" pitchFamily="18" charset="0"/>
              <a:cs typeface="Times New Roman" panose="02020603050405020304" pitchFamily="18" charset="0"/>
            </a:rPr>
            <a:t>Quyền</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Chứng</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kiến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kiểm</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phiếu</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Khiếu</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nại</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tố</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cáo</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tại</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chỗ</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nếu</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phát</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hiện</a:t>
          </a:r>
          <a:r>
            <a:rPr lang="en-US" sz="2500" b="0" dirty="0" smtClean="0">
              <a:solidFill>
                <a:srgbClr val="002060"/>
              </a:solidFill>
              <a:latin typeface="Times New Roman" panose="02020603050405020304" pitchFamily="18" charset="0"/>
              <a:cs typeface="Times New Roman" panose="02020603050405020304" pitchFamily="18" charset="0"/>
            </a:rPr>
            <a:t> vi </a:t>
          </a:r>
          <a:r>
            <a:rPr lang="en-US" sz="2500" b="0" dirty="0" err="1" smtClean="0">
              <a:solidFill>
                <a:srgbClr val="002060"/>
              </a:solidFill>
              <a:latin typeface="Times New Roman" panose="02020603050405020304" pitchFamily="18" charset="0"/>
              <a:cs typeface="Times New Roman" panose="02020603050405020304" pitchFamily="18" charset="0"/>
            </a:rPr>
            <a:t>phạm</a:t>
          </a:r>
          <a:endParaRPr lang="en-US" sz="2500" b="0" dirty="0">
            <a:solidFill>
              <a:srgbClr val="002060"/>
            </a:solidFill>
            <a:latin typeface="Times New Roman" panose="02020603050405020304" pitchFamily="18" charset="0"/>
            <a:cs typeface="Times New Roman" panose="02020603050405020304" pitchFamily="18" charset="0"/>
          </a:endParaRPr>
        </a:p>
      </dgm:t>
    </dgm:pt>
    <dgm:pt modelId="{9330B8DD-EDAB-41F2-A840-FFE45DE07E04}" type="parTrans" cxnId="{6D3BF8E3-DE41-486B-A17F-C47492E774CD}">
      <dgm:prSet/>
      <dgm:spPr/>
      <dgm:t>
        <a:bodyPr/>
        <a:lstStyle/>
        <a:p>
          <a:endParaRPr lang="en-US"/>
        </a:p>
      </dgm:t>
    </dgm:pt>
    <dgm:pt modelId="{B08BFF75-912B-4E7B-B4F1-B6BE833AC65B}" type="sibTrans" cxnId="{6D3BF8E3-DE41-486B-A17F-C47492E774CD}">
      <dgm:prSet/>
      <dgm:spPr/>
      <dgm:t>
        <a:bodyPr/>
        <a:lstStyle/>
        <a:p>
          <a:endParaRPr lang="en-US"/>
        </a:p>
      </dgm:t>
    </dgm:pt>
    <dgm:pt modelId="{57E690E9-2D0B-4F37-8D99-B2D9B3747767}">
      <dgm:prSet phldrT="[Text]" custT="1"/>
      <dgm:spPr/>
      <dgm:t>
        <a:bodyPr/>
        <a:lstStyle/>
        <a:p>
          <a:pPr algn="just"/>
          <a:r>
            <a:rPr lang="en-US" sz="3000" b="1" dirty="0" err="1" smtClean="0">
              <a:solidFill>
                <a:srgbClr val="002060"/>
              </a:solidFill>
              <a:latin typeface="Times New Roman" panose="02020603050405020304" pitchFamily="18" charset="0"/>
              <a:cs typeface="Times New Roman" panose="02020603050405020304" pitchFamily="18" charset="0"/>
            </a:rPr>
            <a:t>Yêu</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cầu</a:t>
          </a:r>
          <a:r>
            <a:rPr lang="en-US" sz="3000" b="1" dirty="0" smtClean="0">
              <a:solidFill>
                <a:srgbClr val="002060"/>
              </a:solidFill>
              <a:latin typeface="Times New Roman" panose="02020603050405020304" pitchFamily="18" charset="0"/>
              <a:cs typeface="Times New Roman" panose="02020603050405020304" pitchFamily="18" charset="0"/>
            </a:rPr>
            <a:t>: </a:t>
          </a:r>
          <a:r>
            <a:rPr lang="vi-VN" sz="2500" b="0" dirty="0" smtClean="0">
              <a:solidFill>
                <a:srgbClr val="002060"/>
              </a:solidFill>
              <a:latin typeface="Times New Roman" panose="02020603050405020304" pitchFamily="18" charset="0"/>
              <a:cs typeface="Times New Roman" panose="02020603050405020304" pitchFamily="18" charset="0"/>
            </a:rPr>
            <a:t>Liên hệ trước</a:t>
          </a:r>
          <a:r>
            <a:rPr lang="en-US" sz="2500" b="0" dirty="0" smtClean="0">
              <a:solidFill>
                <a:srgbClr val="002060"/>
              </a:solidFill>
              <a:latin typeface="Times New Roman" panose="02020603050405020304" pitchFamily="18" charset="0"/>
              <a:cs typeface="Times New Roman" panose="02020603050405020304" pitchFamily="18" charset="0"/>
            </a:rPr>
            <a:t> + </a:t>
          </a:r>
          <a:r>
            <a:rPr lang="en-US" sz="2500" b="0" dirty="0" err="1" smtClean="0">
              <a:solidFill>
                <a:srgbClr val="002060"/>
              </a:solidFill>
              <a:latin typeface="Times New Roman" panose="02020603050405020304" pitchFamily="18" charset="0"/>
              <a:cs typeface="Times New Roman" panose="02020603050405020304" pitchFamily="18" charset="0"/>
            </a:rPr>
            <a:t>Đăng</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ký</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xuất</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trình</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giấy</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tờ</a:t>
          </a:r>
          <a:endParaRPr lang="en-US" sz="2500" b="0" dirty="0">
            <a:solidFill>
              <a:srgbClr val="002060"/>
            </a:solidFill>
            <a:latin typeface="Times New Roman" panose="02020603050405020304" pitchFamily="18" charset="0"/>
            <a:cs typeface="Times New Roman" panose="02020603050405020304" pitchFamily="18" charset="0"/>
          </a:endParaRPr>
        </a:p>
      </dgm:t>
    </dgm:pt>
    <dgm:pt modelId="{E46C625D-DDD8-448D-939D-88DCD199B184}" type="parTrans" cxnId="{58C45C78-3448-40AE-B82D-1E6D3D601CA5}">
      <dgm:prSet/>
      <dgm:spPr/>
      <dgm:t>
        <a:bodyPr/>
        <a:lstStyle/>
        <a:p>
          <a:endParaRPr lang="en-US"/>
        </a:p>
      </dgm:t>
    </dgm:pt>
    <dgm:pt modelId="{A0D6CE98-40E2-4AA7-B327-0F0764DA99E0}" type="sibTrans" cxnId="{58C45C78-3448-40AE-B82D-1E6D3D601CA5}">
      <dgm:prSet/>
      <dgm:spPr/>
      <dgm:t>
        <a:bodyPr/>
        <a:lstStyle/>
        <a:p>
          <a:endParaRPr lang="en-US"/>
        </a:p>
      </dgm:t>
    </dgm:pt>
    <dgm:pt modelId="{F8EBEA0A-6757-4DFF-81B8-29340084D911}">
      <dgm:prSet phldrT="[Text]" custT="1"/>
      <dgm:spPr/>
      <dgm:t>
        <a:bodyPr/>
        <a:lstStyle/>
        <a:p>
          <a:pPr algn="just"/>
          <a:r>
            <a:rPr lang="en-US" sz="3000" b="1" dirty="0" err="1" smtClean="0">
              <a:solidFill>
                <a:srgbClr val="002060"/>
              </a:solidFill>
              <a:latin typeface="Times New Roman" panose="02020603050405020304" pitchFamily="18" charset="0"/>
              <a:cs typeface="Times New Roman" panose="02020603050405020304" pitchFamily="18" charset="0"/>
            </a:rPr>
            <a:t>Trách</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nhiệm</a:t>
          </a:r>
          <a:r>
            <a:rPr lang="en-US" sz="3000" b="1" dirty="0" smtClean="0">
              <a:solidFill>
                <a:srgbClr val="002060"/>
              </a:solidFill>
              <a:latin typeface="Times New Roman" panose="02020603050405020304" pitchFamily="18" charset="0"/>
              <a:cs typeface="Times New Roman" panose="02020603050405020304" pitchFamily="18" charset="0"/>
            </a:rPr>
            <a:t> </a:t>
          </a:r>
          <a:r>
            <a:rPr lang="vi-VN" sz="3000" b="1" dirty="0" smtClean="0">
              <a:solidFill>
                <a:srgbClr val="002060"/>
              </a:solidFill>
              <a:latin typeface="Times New Roman" panose="02020603050405020304" pitchFamily="18" charset="0"/>
              <a:cs typeface="Times New Roman" panose="02020603050405020304" pitchFamily="18" charset="0"/>
            </a:rPr>
            <a:t>TBC</a:t>
          </a:r>
          <a:r>
            <a:rPr lang="en-US" sz="2500" b="1"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Hướng</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dẫn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tạo</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điều</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kiện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Ghi</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nhận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xử</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lý</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khiếu</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nại</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ghi</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biên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bản</a:t>
          </a:r>
          <a:r>
            <a:rPr lang="en-US" sz="2500" b="0" dirty="0" smtClean="0">
              <a:solidFill>
                <a:srgbClr val="002060"/>
              </a:solidFill>
              <a:latin typeface="Times New Roman" panose="02020603050405020304" pitchFamily="18" charset="0"/>
              <a:cs typeface="Times New Roman" panose="02020603050405020304" pitchFamily="18" charset="0"/>
            </a:rPr>
            <a:t>; </a:t>
          </a:r>
          <a:r>
            <a:rPr lang="vi-VN" sz="2500" b="0" i="0" dirty="0" smtClean="0">
              <a:solidFill>
                <a:srgbClr val="002060"/>
              </a:solidFill>
              <a:latin typeface="Times New Roman" panose="02020603050405020304" pitchFamily="18" charset="0"/>
              <a:cs typeface="Times New Roman" panose="02020603050405020304" pitchFamily="18" charset="0"/>
            </a:rPr>
            <a:t>trường hợp không giải quyết được thì phải ghi rõ ý kiến của </a:t>
          </a:r>
          <a:r>
            <a:rPr lang="vi-VN" sz="2500" b="0" i="0" dirty="0" smtClean="0">
              <a:solidFill>
                <a:srgbClr val="002060"/>
              </a:solidFill>
              <a:latin typeface="Times New Roman" panose="02020603050405020304" pitchFamily="18" charset="0"/>
              <a:cs typeface="Times New Roman" panose="02020603050405020304" pitchFamily="18" charset="0"/>
            </a:rPr>
            <a:t>TBC vào </a:t>
          </a:r>
          <a:r>
            <a:rPr lang="vi-VN" sz="2500" b="0" i="0" dirty="0" smtClean="0">
              <a:solidFill>
                <a:srgbClr val="002060"/>
              </a:solidFill>
              <a:latin typeface="Times New Roman" panose="02020603050405020304" pitchFamily="18" charset="0"/>
              <a:cs typeface="Times New Roman" panose="02020603050405020304" pitchFamily="18" charset="0"/>
            </a:rPr>
            <a:t>biên bản giải quyết khiếu nại, tố cáo và chuyển đến </a:t>
          </a:r>
          <a:r>
            <a:rPr lang="vi-VN" sz="2500" b="0" i="0" dirty="0" smtClean="0">
              <a:solidFill>
                <a:srgbClr val="002060"/>
              </a:solidFill>
              <a:latin typeface="Times New Roman" panose="02020603050405020304" pitchFamily="18" charset="0"/>
              <a:cs typeface="Times New Roman" panose="02020603050405020304" pitchFamily="18" charset="0"/>
            </a:rPr>
            <a:t>BBC</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Yêu</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cầu</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rời</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khu</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vực</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nếu</a:t>
          </a:r>
          <a:r>
            <a:rPr lang="en-US" sz="2500" b="0" i="0" dirty="0" smtClean="0">
              <a:solidFill>
                <a:srgbClr val="002060"/>
              </a:solidFill>
              <a:latin typeface="Times New Roman" panose="02020603050405020304" pitchFamily="18" charset="0"/>
              <a:cs typeface="Times New Roman" panose="02020603050405020304" pitchFamily="18" charset="0"/>
            </a:rPr>
            <a:t> vi </a:t>
          </a:r>
          <a:r>
            <a:rPr lang="en-US" sz="2500" b="0" i="0" dirty="0" err="1" smtClean="0">
              <a:solidFill>
                <a:srgbClr val="002060"/>
              </a:solidFill>
              <a:latin typeface="Times New Roman" panose="02020603050405020304" pitchFamily="18" charset="0"/>
              <a:cs typeface="Times New Roman" panose="02020603050405020304" pitchFamily="18" charset="0"/>
            </a:rPr>
            <a:t>phạm</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nội</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quy</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mất</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trật</a:t>
          </a:r>
          <a:r>
            <a:rPr lang="en-US" sz="2500" b="0" i="0" dirty="0" smtClean="0">
              <a:solidFill>
                <a:srgbClr val="002060"/>
              </a:solidFill>
              <a:latin typeface="Times New Roman" panose="02020603050405020304" pitchFamily="18" charset="0"/>
              <a:cs typeface="Times New Roman" panose="02020603050405020304" pitchFamily="18" charset="0"/>
            </a:rPr>
            <a:t> </a:t>
          </a:r>
          <a:r>
            <a:rPr lang="en-US" sz="2500" b="0" i="0" dirty="0" err="1" smtClean="0">
              <a:solidFill>
                <a:srgbClr val="002060"/>
              </a:solidFill>
              <a:latin typeface="Times New Roman" panose="02020603050405020304" pitchFamily="18" charset="0"/>
              <a:cs typeface="Times New Roman" panose="02020603050405020304" pitchFamily="18" charset="0"/>
            </a:rPr>
            <a:t>tự</a:t>
          </a:r>
          <a:r>
            <a:rPr lang="en-US" sz="2500" b="0" i="0" dirty="0" smtClean="0">
              <a:solidFill>
                <a:srgbClr val="002060"/>
              </a:solidFill>
              <a:latin typeface="Times New Roman" panose="02020603050405020304" pitchFamily="18" charset="0"/>
              <a:cs typeface="Times New Roman" panose="02020603050405020304" pitchFamily="18" charset="0"/>
            </a:rPr>
            <a:t>.</a:t>
          </a:r>
          <a:endParaRPr lang="en-US" sz="2500" b="0" dirty="0">
            <a:solidFill>
              <a:srgbClr val="002060"/>
            </a:solidFill>
            <a:latin typeface="Times New Roman" panose="02020603050405020304" pitchFamily="18" charset="0"/>
            <a:cs typeface="Times New Roman" panose="02020603050405020304" pitchFamily="18" charset="0"/>
          </a:endParaRPr>
        </a:p>
      </dgm:t>
    </dgm:pt>
    <dgm:pt modelId="{E2CD7535-5C5F-41E4-AEAC-FEEB5BE4466D}" type="parTrans" cxnId="{8BCD451F-30DD-4F30-A675-C16347A17580}">
      <dgm:prSet/>
      <dgm:spPr/>
      <dgm:t>
        <a:bodyPr/>
        <a:lstStyle/>
        <a:p>
          <a:endParaRPr lang="en-US"/>
        </a:p>
      </dgm:t>
    </dgm:pt>
    <dgm:pt modelId="{30399E0A-A102-4002-8975-83CD492830F9}" type="sibTrans" cxnId="{8BCD451F-30DD-4F30-A675-C16347A17580}">
      <dgm:prSet/>
      <dgm:spPr/>
      <dgm:t>
        <a:bodyPr/>
        <a:lstStyle/>
        <a:p>
          <a:endParaRPr lang="en-US"/>
        </a:p>
      </dgm:t>
    </dgm:pt>
    <dgm:pt modelId="{A3A7978F-DE9B-4066-BD93-DE3C3B94CE79}">
      <dgm:prSet phldrT="[Text]" custT="1"/>
      <dgm:spPr/>
      <dgm:t>
        <a:bodyPr/>
        <a:lstStyle/>
        <a:p>
          <a:pPr algn="just"/>
          <a:r>
            <a:rPr lang="en-US" sz="3000" b="1" dirty="0" err="1" smtClean="0">
              <a:solidFill>
                <a:srgbClr val="002060"/>
              </a:solidFill>
              <a:latin typeface="Times New Roman" panose="02020603050405020304" pitchFamily="18" charset="0"/>
              <a:cs typeface="Times New Roman" panose="02020603050405020304" pitchFamily="18" charset="0"/>
            </a:rPr>
            <a:t>Trách</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nhiệm</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Người</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chứng</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ki</a:t>
          </a:r>
          <a:r>
            <a:rPr lang="en-US" sz="2500" b="1" dirty="0" err="1" smtClean="0">
              <a:solidFill>
                <a:srgbClr val="002060"/>
              </a:solidFill>
              <a:latin typeface="Times New Roman" panose="02020603050405020304" pitchFamily="18" charset="0"/>
              <a:cs typeface="Times New Roman" panose="02020603050405020304" pitchFamily="18" charset="0"/>
            </a:rPr>
            <a:t>ến</a:t>
          </a:r>
          <a:r>
            <a:rPr lang="en-US" sz="2500" b="1"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Tuân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thủ</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pháp</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luật</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nội</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quy</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Không</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cản</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trở</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giữ</a:t>
          </a:r>
          <a:r>
            <a:rPr lang="en-US" sz="2500" b="0" dirty="0" smtClean="0">
              <a:solidFill>
                <a:srgbClr val="002060"/>
              </a:solidFill>
              <a:latin typeface="Times New Roman" panose="02020603050405020304" pitchFamily="18" charset="0"/>
              <a:cs typeface="Times New Roman" panose="02020603050405020304" pitchFamily="18" charset="0"/>
            </a:rPr>
            <a:t> an </a:t>
          </a:r>
          <a:r>
            <a:rPr lang="en-US" sz="2500" b="0" dirty="0" err="1" smtClean="0">
              <a:solidFill>
                <a:srgbClr val="002060"/>
              </a:solidFill>
              <a:latin typeface="Times New Roman" panose="02020603050405020304" pitchFamily="18" charset="0"/>
              <a:cs typeface="Times New Roman" panose="02020603050405020304" pitchFamily="18" charset="0"/>
            </a:rPr>
            <a:t>toàn</a:t>
          </a:r>
          <a:r>
            <a:rPr lang="en-US" sz="2500" b="0" dirty="0" smtClean="0">
              <a:solidFill>
                <a:srgbClr val="002060"/>
              </a:solidFill>
              <a:latin typeface="Times New Roman" panose="02020603050405020304" pitchFamily="18" charset="0"/>
              <a:cs typeface="Times New Roman" panose="02020603050405020304" pitchFamily="18" charset="0"/>
            </a:rPr>
            <a:t> – </a:t>
          </a:r>
          <a:r>
            <a:rPr lang="en-US" sz="2500" b="0" dirty="0" err="1" smtClean="0">
              <a:solidFill>
                <a:srgbClr val="002060"/>
              </a:solidFill>
              <a:latin typeface="Times New Roman" panose="02020603050405020304" pitchFamily="18" charset="0"/>
              <a:cs typeface="Times New Roman" panose="02020603050405020304" pitchFamily="18" charset="0"/>
            </a:rPr>
            <a:t>trật</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tự</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Báo</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chí</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đưa</a:t>
          </a:r>
          <a:r>
            <a:rPr lang="en-US" sz="2500" b="0" dirty="0" smtClean="0">
              <a:solidFill>
                <a:srgbClr val="002060"/>
              </a:solidFill>
              <a:latin typeface="Times New Roman" panose="02020603050405020304" pitchFamily="18" charset="0"/>
              <a:cs typeface="Times New Roman" panose="02020603050405020304" pitchFamily="18" charset="0"/>
            </a:rPr>
            <a:t> tin </a:t>
          </a:r>
          <a:r>
            <a:rPr lang="en-US" sz="2500" b="0" dirty="0" err="1" smtClean="0">
              <a:solidFill>
                <a:srgbClr val="002060"/>
              </a:solidFill>
              <a:latin typeface="Times New Roman" panose="02020603050405020304" pitchFamily="18" charset="0"/>
              <a:cs typeface="Times New Roman" panose="02020603050405020304" pitchFamily="18" charset="0"/>
            </a:rPr>
            <a:t>trung</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thực</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chính</a:t>
          </a:r>
          <a:r>
            <a:rPr lang="en-US" sz="2500" b="0" dirty="0" smtClean="0">
              <a:solidFill>
                <a:srgbClr val="002060"/>
              </a:solidFill>
              <a:latin typeface="Times New Roman" panose="02020603050405020304" pitchFamily="18" charset="0"/>
              <a:cs typeface="Times New Roman" panose="02020603050405020304" pitchFamily="18" charset="0"/>
            </a:rPr>
            <a:t> </a:t>
          </a:r>
          <a:r>
            <a:rPr lang="en-US" sz="2500" b="0" dirty="0" err="1" smtClean="0">
              <a:solidFill>
                <a:srgbClr val="002060"/>
              </a:solidFill>
              <a:latin typeface="Times New Roman" panose="02020603050405020304" pitchFamily="18" charset="0"/>
              <a:cs typeface="Times New Roman" panose="02020603050405020304" pitchFamily="18" charset="0"/>
            </a:rPr>
            <a:t>xác</a:t>
          </a:r>
          <a:r>
            <a:rPr lang="en-US" sz="2500" b="0" dirty="0" smtClean="0">
              <a:solidFill>
                <a:srgbClr val="002060"/>
              </a:solidFill>
              <a:latin typeface="Times New Roman" panose="02020603050405020304" pitchFamily="18" charset="0"/>
              <a:cs typeface="Times New Roman" panose="02020603050405020304" pitchFamily="18" charset="0"/>
            </a:rPr>
            <a:t>.</a:t>
          </a:r>
          <a:endParaRPr lang="en-US" sz="2500" b="0" dirty="0">
            <a:solidFill>
              <a:srgbClr val="002060"/>
            </a:solidFill>
            <a:latin typeface="Times New Roman" panose="02020603050405020304" pitchFamily="18" charset="0"/>
            <a:cs typeface="Times New Roman" panose="02020603050405020304" pitchFamily="18" charset="0"/>
          </a:endParaRPr>
        </a:p>
      </dgm:t>
    </dgm:pt>
    <dgm:pt modelId="{DEB29432-4878-480D-8928-22211780554F}" type="parTrans" cxnId="{D8337BF1-DC69-413D-8685-4FE6AB50B175}">
      <dgm:prSet/>
      <dgm:spPr/>
      <dgm:t>
        <a:bodyPr/>
        <a:lstStyle/>
        <a:p>
          <a:endParaRPr lang="en-US"/>
        </a:p>
      </dgm:t>
    </dgm:pt>
    <dgm:pt modelId="{4E80F314-76D1-4721-A8C7-360CC0A42A19}" type="sibTrans" cxnId="{D8337BF1-DC69-413D-8685-4FE6AB50B175}">
      <dgm:prSet/>
      <dgm:spPr/>
      <dgm:t>
        <a:bodyPr/>
        <a:lstStyle/>
        <a:p>
          <a:endParaRPr lang="en-US"/>
        </a:p>
      </dgm:t>
    </dgm:pt>
    <dgm:pt modelId="{96BAB4B1-FD6E-437A-8F5F-06FC0C675E43}" type="pres">
      <dgm:prSet presAssocID="{3AC0CA44-3385-4901-AB40-5D735DAA76FB}" presName="Name0" presStyleCnt="0">
        <dgm:presLayoutVars>
          <dgm:dir/>
          <dgm:animLvl val="lvl"/>
          <dgm:resizeHandles/>
        </dgm:presLayoutVars>
      </dgm:prSet>
      <dgm:spPr/>
      <dgm:t>
        <a:bodyPr/>
        <a:lstStyle/>
        <a:p>
          <a:endParaRPr lang="en-US"/>
        </a:p>
      </dgm:t>
    </dgm:pt>
    <dgm:pt modelId="{3B4C5E9F-B1EE-4EE2-B0B5-4859096B0D3B}" type="pres">
      <dgm:prSet presAssocID="{34532D1D-9C3E-4D40-9A40-44F254F41DA8}" presName="linNode" presStyleCnt="0"/>
      <dgm:spPr/>
    </dgm:pt>
    <dgm:pt modelId="{9266231F-39F1-4B41-AE6B-5560B79FE8C7}" type="pres">
      <dgm:prSet presAssocID="{34532D1D-9C3E-4D40-9A40-44F254F41DA8}" presName="parentShp" presStyleLbl="node1" presStyleIdx="0" presStyleCnt="2" custScaleX="47727" custLinFactNeighborX="-17424" custLinFactNeighborY="-26">
        <dgm:presLayoutVars>
          <dgm:bulletEnabled val="1"/>
        </dgm:presLayoutVars>
      </dgm:prSet>
      <dgm:spPr/>
      <dgm:t>
        <a:bodyPr/>
        <a:lstStyle/>
        <a:p>
          <a:endParaRPr lang="en-US"/>
        </a:p>
      </dgm:t>
    </dgm:pt>
    <dgm:pt modelId="{E99D7F0C-8A47-414D-B02C-C2E6DF7570B4}" type="pres">
      <dgm:prSet presAssocID="{34532D1D-9C3E-4D40-9A40-44F254F41DA8}" presName="childShp" presStyleLbl="bgAccFollowNode1" presStyleIdx="0" presStyleCnt="2" custScaleX="164187" custScaleY="113918" custLinFactNeighborX="123" custLinFactNeighborY="-26">
        <dgm:presLayoutVars>
          <dgm:bulletEnabled val="1"/>
        </dgm:presLayoutVars>
      </dgm:prSet>
      <dgm:spPr/>
      <dgm:t>
        <a:bodyPr/>
        <a:lstStyle/>
        <a:p>
          <a:endParaRPr lang="en-US"/>
        </a:p>
      </dgm:t>
    </dgm:pt>
    <dgm:pt modelId="{3EFC6D44-342E-4F60-8637-5DADAB44663D}" type="pres">
      <dgm:prSet presAssocID="{7AFA43B4-19FD-402D-AB17-62A912D3D0CD}" presName="spacing" presStyleCnt="0"/>
      <dgm:spPr/>
    </dgm:pt>
    <dgm:pt modelId="{F44565A1-C340-4193-A423-B3CDA51F3776}" type="pres">
      <dgm:prSet presAssocID="{0FA826A7-87E1-4205-879C-9197084B4584}" presName="linNode" presStyleCnt="0"/>
      <dgm:spPr/>
    </dgm:pt>
    <dgm:pt modelId="{1FE7B0B7-86AA-4C23-9BD2-D341EE2A938A}" type="pres">
      <dgm:prSet presAssocID="{0FA826A7-87E1-4205-879C-9197084B4584}" presName="parentShp" presStyleLbl="node1" presStyleIdx="1" presStyleCnt="2" custScaleX="39205" custLinFactNeighborX="-81" custLinFactNeighborY="-7625">
        <dgm:presLayoutVars>
          <dgm:bulletEnabled val="1"/>
        </dgm:presLayoutVars>
      </dgm:prSet>
      <dgm:spPr/>
      <dgm:t>
        <a:bodyPr/>
        <a:lstStyle/>
        <a:p>
          <a:endParaRPr lang="en-US"/>
        </a:p>
      </dgm:t>
    </dgm:pt>
    <dgm:pt modelId="{BCFE76C6-B377-479B-8F78-DCB64A5B6E1F}" type="pres">
      <dgm:prSet presAssocID="{0FA826A7-87E1-4205-879C-9197084B4584}" presName="childShp" presStyleLbl="bgAccFollowNode1" presStyleIdx="1" presStyleCnt="2" custScaleX="140530" custScaleY="136370">
        <dgm:presLayoutVars>
          <dgm:bulletEnabled val="1"/>
        </dgm:presLayoutVars>
      </dgm:prSet>
      <dgm:spPr/>
      <dgm:t>
        <a:bodyPr/>
        <a:lstStyle/>
        <a:p>
          <a:endParaRPr lang="en-US"/>
        </a:p>
      </dgm:t>
    </dgm:pt>
  </dgm:ptLst>
  <dgm:cxnLst>
    <dgm:cxn modelId="{AB17F834-F272-44F6-A719-0D179BF8B9EF}" type="presOf" srcId="{57E690E9-2D0B-4F37-8D99-B2D9B3747767}" destId="{E99D7F0C-8A47-414D-B02C-C2E6DF7570B4}" srcOrd="0" destOrd="1" presId="urn:microsoft.com/office/officeart/2005/8/layout/vList6"/>
    <dgm:cxn modelId="{E0CE0FE4-AFA3-4496-96BB-7FAD893B8148}" type="presOf" srcId="{2D553D32-D9B4-4B23-B3DC-8AD1E68A0BF6}" destId="{BCFE76C6-B377-479B-8F78-DCB64A5B6E1F}" srcOrd="0" destOrd="0" presId="urn:microsoft.com/office/officeart/2005/8/layout/vList6"/>
    <dgm:cxn modelId="{B9144B8A-F110-4526-9506-E920AF9DC0EA}" srcId="{3AC0CA44-3385-4901-AB40-5D735DAA76FB}" destId="{0FA826A7-87E1-4205-879C-9197084B4584}" srcOrd="1" destOrd="0" parTransId="{2718506E-C435-4767-B988-C563AE36024F}" sibTransId="{C841317F-89B4-47A2-B022-DD43916DD11E}"/>
    <dgm:cxn modelId="{BD4B1516-7CFB-445A-AB54-68531D3C4700}" type="presOf" srcId="{3AC0CA44-3385-4901-AB40-5D735DAA76FB}" destId="{96BAB4B1-FD6E-437A-8F5F-06FC0C675E43}" srcOrd="0" destOrd="0" presId="urn:microsoft.com/office/officeart/2005/8/layout/vList6"/>
    <dgm:cxn modelId="{E5BCA90E-D16C-4791-8DCD-289DB7B4E203}" srcId="{34532D1D-9C3E-4D40-9A40-44F254F41DA8}" destId="{BCA63A31-45BF-45F9-9F6F-D186D0BB9C8A}" srcOrd="0" destOrd="0" parTransId="{A2F924F0-2B91-4DA4-8881-8047C0E09A93}" sibTransId="{CB5B370B-3899-4541-877F-F2D71BDA091A}"/>
    <dgm:cxn modelId="{58C45C78-3448-40AE-B82D-1E6D3D601CA5}" srcId="{34532D1D-9C3E-4D40-9A40-44F254F41DA8}" destId="{57E690E9-2D0B-4F37-8D99-B2D9B3747767}" srcOrd="1" destOrd="0" parTransId="{E46C625D-DDD8-448D-939D-88DCD199B184}" sibTransId="{A0D6CE98-40E2-4AA7-B327-0F0764DA99E0}"/>
    <dgm:cxn modelId="{D8337BF1-DC69-413D-8685-4FE6AB50B175}" srcId="{0FA826A7-87E1-4205-879C-9197084B4584}" destId="{A3A7978F-DE9B-4066-BD93-DE3C3B94CE79}" srcOrd="1" destOrd="0" parTransId="{DEB29432-4878-480D-8928-22211780554F}" sibTransId="{4E80F314-76D1-4721-A8C7-360CC0A42A19}"/>
    <dgm:cxn modelId="{EFC9C918-24BE-49B7-ADFC-1990C1E91BF1}" type="presOf" srcId="{F8EBEA0A-6757-4DFF-81B8-29340084D911}" destId="{BCFE76C6-B377-479B-8F78-DCB64A5B6E1F}" srcOrd="0" destOrd="2" presId="urn:microsoft.com/office/officeart/2005/8/layout/vList6"/>
    <dgm:cxn modelId="{082584C8-635A-48D0-823F-CCECB315AB5C}" type="presOf" srcId="{34532D1D-9C3E-4D40-9A40-44F254F41DA8}" destId="{9266231F-39F1-4B41-AE6B-5560B79FE8C7}" srcOrd="0" destOrd="0" presId="urn:microsoft.com/office/officeart/2005/8/layout/vList6"/>
    <dgm:cxn modelId="{5630EAD3-8077-493E-ABBC-7AD163C1D6C8}" type="presOf" srcId="{0FA826A7-87E1-4205-879C-9197084B4584}" destId="{1FE7B0B7-86AA-4C23-9BD2-D341EE2A938A}" srcOrd="0" destOrd="0" presId="urn:microsoft.com/office/officeart/2005/8/layout/vList6"/>
    <dgm:cxn modelId="{FA60C713-05A0-4BAC-969C-989C509AA7A0}" type="presOf" srcId="{A3A7978F-DE9B-4066-BD93-DE3C3B94CE79}" destId="{BCFE76C6-B377-479B-8F78-DCB64A5B6E1F}" srcOrd="0" destOrd="1" presId="urn:microsoft.com/office/officeart/2005/8/layout/vList6"/>
    <dgm:cxn modelId="{8BCD451F-30DD-4F30-A675-C16347A17580}" srcId="{0FA826A7-87E1-4205-879C-9197084B4584}" destId="{F8EBEA0A-6757-4DFF-81B8-29340084D911}" srcOrd="2" destOrd="0" parTransId="{E2CD7535-5C5F-41E4-AEAC-FEEB5BE4466D}" sibTransId="{30399E0A-A102-4002-8975-83CD492830F9}"/>
    <dgm:cxn modelId="{B0805B7C-1AA9-4D00-A907-3C830ECC1956}" type="presOf" srcId="{BCA63A31-45BF-45F9-9F6F-D186D0BB9C8A}" destId="{E99D7F0C-8A47-414D-B02C-C2E6DF7570B4}" srcOrd="0" destOrd="0" presId="urn:microsoft.com/office/officeart/2005/8/layout/vList6"/>
    <dgm:cxn modelId="{C1A3AC70-4F66-441E-B965-C2FD1AA1FD7D}" srcId="{3AC0CA44-3385-4901-AB40-5D735DAA76FB}" destId="{34532D1D-9C3E-4D40-9A40-44F254F41DA8}" srcOrd="0" destOrd="0" parTransId="{5073EBB8-A056-472F-BB64-5BD52776EDF9}" sibTransId="{7AFA43B4-19FD-402D-AB17-62A912D3D0CD}"/>
    <dgm:cxn modelId="{6D3BF8E3-DE41-486B-A17F-C47492E774CD}" srcId="{0FA826A7-87E1-4205-879C-9197084B4584}" destId="{2D553D32-D9B4-4B23-B3DC-8AD1E68A0BF6}" srcOrd="0" destOrd="0" parTransId="{9330B8DD-EDAB-41F2-A840-FFE45DE07E04}" sibTransId="{B08BFF75-912B-4E7B-B4F1-B6BE833AC65B}"/>
    <dgm:cxn modelId="{4BC67C98-55BB-462F-B6B4-36EDDBAC5FF0}" type="presParOf" srcId="{96BAB4B1-FD6E-437A-8F5F-06FC0C675E43}" destId="{3B4C5E9F-B1EE-4EE2-B0B5-4859096B0D3B}" srcOrd="0" destOrd="0" presId="urn:microsoft.com/office/officeart/2005/8/layout/vList6"/>
    <dgm:cxn modelId="{322EE59B-774C-4AD3-B71E-01B24C01E5A5}" type="presParOf" srcId="{3B4C5E9F-B1EE-4EE2-B0B5-4859096B0D3B}" destId="{9266231F-39F1-4B41-AE6B-5560B79FE8C7}" srcOrd="0" destOrd="0" presId="urn:microsoft.com/office/officeart/2005/8/layout/vList6"/>
    <dgm:cxn modelId="{38F23365-582A-459A-93CD-D7EF9C189C09}" type="presParOf" srcId="{3B4C5E9F-B1EE-4EE2-B0B5-4859096B0D3B}" destId="{E99D7F0C-8A47-414D-B02C-C2E6DF7570B4}" srcOrd="1" destOrd="0" presId="urn:microsoft.com/office/officeart/2005/8/layout/vList6"/>
    <dgm:cxn modelId="{9CB59666-A8C9-4EDF-80C0-0CC0BDA9A735}" type="presParOf" srcId="{96BAB4B1-FD6E-437A-8F5F-06FC0C675E43}" destId="{3EFC6D44-342E-4F60-8637-5DADAB44663D}" srcOrd="1" destOrd="0" presId="urn:microsoft.com/office/officeart/2005/8/layout/vList6"/>
    <dgm:cxn modelId="{AE56F2F2-6255-45A6-947F-334218D5EDE5}" type="presParOf" srcId="{96BAB4B1-FD6E-437A-8F5F-06FC0C675E43}" destId="{F44565A1-C340-4193-A423-B3CDA51F3776}" srcOrd="2" destOrd="0" presId="urn:microsoft.com/office/officeart/2005/8/layout/vList6"/>
    <dgm:cxn modelId="{AD1761B5-0B5E-409D-A896-EF6BB02F5D11}" type="presParOf" srcId="{F44565A1-C340-4193-A423-B3CDA51F3776}" destId="{1FE7B0B7-86AA-4C23-9BD2-D341EE2A938A}" srcOrd="0" destOrd="0" presId="urn:microsoft.com/office/officeart/2005/8/layout/vList6"/>
    <dgm:cxn modelId="{71C5F47A-0400-48D5-8643-A90D1A8D6E46}" type="presParOf" srcId="{F44565A1-C340-4193-A423-B3CDA51F3776}" destId="{BCFE76C6-B377-479B-8F78-DCB64A5B6E1F}"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E168C-1D62-4448-B35E-563FC78F8709}">
      <dsp:nvSpPr>
        <dsp:cNvPr id="0" name=""/>
        <dsp:cNvSpPr/>
      </dsp:nvSpPr>
      <dsp:spPr>
        <a:xfrm>
          <a:off x="7564" y="0"/>
          <a:ext cx="4567782" cy="61225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ts val="0"/>
            </a:spcAft>
          </a:pP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Ủy</a:t>
          </a:r>
          <a:r>
            <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ban </a:t>
          </a:r>
        </a:p>
        <a:p>
          <a:pPr lvl="0" algn="ctr" defTabSz="2222500">
            <a:lnSpc>
              <a:spcPct val="90000"/>
            </a:lnSpc>
            <a:spcBef>
              <a:spcPct val="0"/>
            </a:spcBef>
            <a:spcAft>
              <a:spcPts val="0"/>
            </a:spcAft>
          </a:pP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endParaRPr>
        </a:p>
      </dsp:txBody>
      <dsp:txXfrm>
        <a:off x="7564" y="0"/>
        <a:ext cx="4567782" cy="1836754"/>
      </dsp:txXfrm>
    </dsp:sp>
    <dsp:sp modelId="{B8387457-269F-47ED-8D52-DF85F18E8279}">
      <dsp:nvSpPr>
        <dsp:cNvPr id="0" name=""/>
        <dsp:cNvSpPr/>
      </dsp:nvSpPr>
      <dsp:spPr>
        <a:xfrm>
          <a:off x="79369" y="1838548"/>
          <a:ext cx="4424171" cy="18460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1. </a:t>
          </a:r>
          <a:r>
            <a:rPr lang="en-US" sz="1700" b="1" kern="1200" dirty="0" err="1" smtClean="0">
              <a:latin typeface="Times New Roman" panose="02020603050405020304" pitchFamily="18" charset="0"/>
              <a:cs typeface="Times New Roman" panose="02020603050405020304" pitchFamily="18" charset="0"/>
            </a:rPr>
            <a:t>Chỉ</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đạo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kiểm</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tra</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toàn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bộ</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công</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tác</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2. </a:t>
          </a:r>
          <a:r>
            <a:rPr lang="en-US" sz="1700" b="1" kern="1200" dirty="0" err="1" smtClean="0">
              <a:latin typeface="Times New Roman" panose="02020603050405020304" pitchFamily="18" charset="0"/>
              <a:cs typeface="Times New Roman" panose="02020603050405020304" pitchFamily="18" charset="0"/>
            </a:rPr>
            <a:t>Tuyên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truyền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bảo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đảm</a:t>
          </a:r>
          <a:r>
            <a:rPr lang="en-US" sz="1700" b="1" kern="1200" dirty="0" smtClean="0">
              <a:latin typeface="Times New Roman" panose="02020603050405020304" pitchFamily="18" charset="0"/>
              <a:cs typeface="Times New Roman" panose="02020603050405020304" pitchFamily="18" charset="0"/>
            </a:rPr>
            <a:t> an </a:t>
          </a:r>
          <a:r>
            <a:rPr lang="en-US" sz="1700" b="1" kern="1200" dirty="0" err="1" smtClean="0">
              <a:latin typeface="Times New Roman" panose="02020603050405020304" pitchFamily="18" charset="0"/>
              <a:cs typeface="Times New Roman" panose="02020603050405020304" pitchFamily="18" charset="0"/>
            </a:rPr>
            <a:t>ninh</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trật</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tự</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3. </a:t>
          </a:r>
          <a:r>
            <a:rPr lang="vi-VN" sz="1700" b="1" kern="1200" dirty="0" smtClean="0">
              <a:latin typeface="Times New Roman" panose="02020603050405020304" pitchFamily="18" charset="0"/>
              <a:cs typeface="Times New Roman" panose="02020603050405020304" pitchFamily="18" charset="0"/>
            </a:rPr>
            <a:t>Tiếp nhận, lập danh sách người ứng cử</a:t>
          </a: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4. </a:t>
          </a:r>
          <a:r>
            <a:rPr lang="en-US" sz="1700" b="1" kern="1200" dirty="0" err="1" smtClean="0">
              <a:latin typeface="Times New Roman" panose="02020603050405020304" pitchFamily="18" charset="0"/>
              <a:cs typeface="Times New Roman" panose="02020603050405020304" pitchFamily="18" charset="0"/>
            </a:rPr>
            <a:t>Chỉ</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đạo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lập</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niêm</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yết</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danh</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sách</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r>
            <a:rPr lang="en-US" sz="1700" b="1" kern="1200" dirty="0" smtClean="0">
              <a:latin typeface="Times New Roman" panose="02020603050405020304" pitchFamily="18" charset="0"/>
              <a:cs typeface="Times New Roman" panose="02020603050405020304" pitchFamily="18" charset="0"/>
            </a:rPr>
            <a:t> tri</a:t>
          </a:r>
          <a:endParaRPr lang="en-US" sz="1700" b="1" kern="1200" dirty="0">
            <a:latin typeface="Times New Roman" panose="02020603050405020304" pitchFamily="18" charset="0"/>
            <a:cs typeface="Times New Roman" panose="02020603050405020304" pitchFamily="18" charset="0"/>
          </a:endParaRPr>
        </a:p>
      </dsp:txBody>
      <dsp:txXfrm>
        <a:off x="133437" y="1892616"/>
        <a:ext cx="4316035" cy="1737885"/>
      </dsp:txXfrm>
    </dsp:sp>
    <dsp:sp modelId="{37C4F2CD-1C90-466D-B04C-F2F7D47E1884}">
      <dsp:nvSpPr>
        <dsp:cNvPr id="0" name=""/>
        <dsp:cNvSpPr/>
      </dsp:nvSpPr>
      <dsp:spPr>
        <a:xfrm>
          <a:off x="100600" y="3968573"/>
          <a:ext cx="4381709" cy="1846021"/>
        </a:xfrm>
        <a:prstGeom prst="roundRect">
          <a:avLst>
            <a:gd name="adj" fmla="val 1000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5. </a:t>
          </a:r>
          <a:r>
            <a:rPr lang="en-US" sz="1700" b="1" kern="1200" dirty="0" err="1" smtClean="0">
              <a:latin typeface="Times New Roman" panose="02020603050405020304" pitchFamily="18" charset="0"/>
              <a:cs typeface="Times New Roman" panose="02020603050405020304" pitchFamily="18" charset="0"/>
            </a:rPr>
            <a:t>Nhận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phân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phối</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phiếu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6. </a:t>
          </a:r>
          <a:r>
            <a:rPr lang="en-US" sz="1700" b="1" kern="1200" dirty="0" err="1" smtClean="0">
              <a:latin typeface="Times New Roman" panose="02020603050405020304" pitchFamily="18" charset="0"/>
              <a:cs typeface="Times New Roman" panose="02020603050405020304" pitchFamily="18" charset="0"/>
            </a:rPr>
            <a:t>Giải</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quyết</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khiếu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nại</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tố</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cáo</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7. </a:t>
          </a:r>
          <a:r>
            <a:rPr lang="en-US" sz="1700" b="1" kern="1200" dirty="0" err="1" smtClean="0">
              <a:latin typeface="Times New Roman" panose="02020603050405020304" pitchFamily="18" charset="0"/>
              <a:cs typeface="Times New Roman" panose="02020603050405020304" pitchFamily="18" charset="0"/>
            </a:rPr>
            <a:t>Tổng</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hợp</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báo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cáo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kết</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quả</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8. </a:t>
          </a:r>
          <a:r>
            <a:rPr lang="en-US" sz="1700" b="1" kern="1200" dirty="0" err="1" smtClean="0">
              <a:latin typeface="Times New Roman" panose="02020603050405020304" pitchFamily="18" charset="0"/>
              <a:cs typeface="Times New Roman" panose="02020603050405020304" pitchFamily="18" charset="0"/>
            </a:rPr>
            <a:t>Tổ</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chức</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thêm</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lại</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nếu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có</a:t>
          </a:r>
          <a:r>
            <a:rPr lang="en-US" sz="1700" b="1" kern="1200" dirty="0" smtClean="0">
              <a:latin typeface="Times New Roman" panose="02020603050405020304" pitchFamily="18" charset="0"/>
              <a:cs typeface="Times New Roman" panose="02020603050405020304" pitchFamily="18" charset="0"/>
            </a:rPr>
            <a:t>)</a:t>
          </a:r>
          <a:endParaRPr lang="en-US" sz="1700" b="1" kern="1200" dirty="0">
            <a:latin typeface="Times New Roman" panose="02020603050405020304" pitchFamily="18" charset="0"/>
            <a:cs typeface="Times New Roman" panose="02020603050405020304" pitchFamily="18" charset="0"/>
          </a:endParaRPr>
        </a:p>
      </dsp:txBody>
      <dsp:txXfrm>
        <a:off x="154668" y="4022641"/>
        <a:ext cx="4273573" cy="1737885"/>
      </dsp:txXfrm>
    </dsp:sp>
    <dsp:sp modelId="{91AA88C1-C816-4864-8D11-8743E879DB3B}">
      <dsp:nvSpPr>
        <dsp:cNvPr id="0" name=""/>
        <dsp:cNvSpPr/>
      </dsp:nvSpPr>
      <dsp:spPr>
        <a:xfrm>
          <a:off x="4917930" y="0"/>
          <a:ext cx="4567782" cy="61225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ts val="0"/>
            </a:spcAft>
          </a:pPr>
          <a:r>
            <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Ban </a:t>
          </a:r>
        </a:p>
        <a:p>
          <a:pPr lvl="0" algn="ctr" defTabSz="2222500">
            <a:lnSpc>
              <a:spcPct val="90000"/>
            </a:lnSpc>
            <a:spcBef>
              <a:spcPct val="0"/>
            </a:spcBef>
            <a:spcAft>
              <a:spcPts val="0"/>
            </a:spcAft>
          </a:pP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5000" b="1" kern="1200"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kern="1200"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5000" b="1" kern="1200" dirty="0">
            <a:solidFill>
              <a:srgbClr val="403CCF"/>
            </a:solidFill>
            <a:latin typeface="Times New Roman" panose="02020603050405020304" pitchFamily="18" charset="0"/>
            <a:ea typeface="Libre Baskerville" pitchFamily="34" charset="-122"/>
            <a:cs typeface="Times New Roman" panose="02020603050405020304" pitchFamily="18" charset="0"/>
          </a:endParaRPr>
        </a:p>
      </dsp:txBody>
      <dsp:txXfrm>
        <a:off x="4917930" y="0"/>
        <a:ext cx="4567782" cy="1836754"/>
      </dsp:txXfrm>
    </dsp:sp>
    <dsp:sp modelId="{11ECDCA0-A263-4BD8-BDD2-C7E7732DA0EA}">
      <dsp:nvSpPr>
        <dsp:cNvPr id="0" name=""/>
        <dsp:cNvSpPr/>
      </dsp:nvSpPr>
      <dsp:spPr>
        <a:xfrm>
          <a:off x="5037880" y="1838548"/>
          <a:ext cx="4327882" cy="1846021"/>
        </a:xfrm>
        <a:prstGeom prst="roundRect">
          <a:avLst>
            <a:gd name="adj" fmla="val 1000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1. </a:t>
          </a:r>
          <a:r>
            <a:rPr lang="en-US" sz="1700" b="1" kern="1200" dirty="0" err="1" smtClean="0">
              <a:latin typeface="Times New Roman" panose="02020603050405020304" pitchFamily="18" charset="0"/>
              <a:cs typeface="Times New Roman" panose="02020603050405020304" pitchFamily="18" charset="0"/>
            </a:rPr>
            <a:t>Kiểm</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tra</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đôn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đốc</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Tổ</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2. </a:t>
          </a:r>
          <a:r>
            <a:rPr lang="vi-VN" sz="1700" b="1" kern="1200" dirty="0" smtClean="0">
              <a:latin typeface="Times New Roman" panose="02020603050405020304" pitchFamily="18" charset="0"/>
              <a:cs typeface="Times New Roman" panose="02020603050405020304" pitchFamily="18" charset="0"/>
            </a:rPr>
            <a:t>Kiểm tra danh sách cử tri, người ứng cử</a:t>
          </a: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3. </a:t>
          </a:r>
          <a:r>
            <a:rPr lang="en-US" sz="1700" b="1" kern="1200" dirty="0" err="1" smtClean="0">
              <a:latin typeface="Times New Roman" panose="02020603050405020304" pitchFamily="18" charset="0"/>
              <a:cs typeface="Times New Roman" panose="02020603050405020304" pitchFamily="18" charset="0"/>
            </a:rPr>
            <a:t>Chỉ</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đạo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bố</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trí</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phòng</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bỏ</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phiếu</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4</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Nhận</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phân</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phối</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phiếu</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bầu</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cho</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Tổ</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bầu</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cử</a:t>
          </a:r>
          <a:endParaRPr lang="en-US" sz="1600" b="1" kern="1200" dirty="0">
            <a:latin typeface="Times New Roman" panose="02020603050405020304" pitchFamily="18" charset="0"/>
            <a:cs typeface="Times New Roman" panose="02020603050405020304" pitchFamily="18" charset="0"/>
          </a:endParaRPr>
        </a:p>
      </dsp:txBody>
      <dsp:txXfrm>
        <a:off x="5091948" y="1892616"/>
        <a:ext cx="4219746" cy="1737885"/>
      </dsp:txXfrm>
    </dsp:sp>
    <dsp:sp modelId="{0D72ABB5-22B8-422C-8BAD-686C77E8E03B}">
      <dsp:nvSpPr>
        <dsp:cNvPr id="0" name=""/>
        <dsp:cNvSpPr/>
      </dsp:nvSpPr>
      <dsp:spPr>
        <a:xfrm>
          <a:off x="4984803" y="3968573"/>
          <a:ext cx="4434038" cy="1846021"/>
        </a:xfrm>
        <a:prstGeom prst="roundRect">
          <a:avLst>
            <a:gd name="adj" fmla="val 1000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5. </a:t>
          </a:r>
          <a:r>
            <a:rPr lang="en-US" sz="1700" b="1" kern="1200" dirty="0" err="1" smtClean="0">
              <a:latin typeface="Times New Roman" panose="02020603050405020304" pitchFamily="18" charset="0"/>
              <a:cs typeface="Times New Roman" panose="02020603050405020304" pitchFamily="18" charset="0"/>
            </a:rPr>
            <a:t>Tổng</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hợp</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lập</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biên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bản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kết</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quả</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6. </a:t>
          </a:r>
          <a:r>
            <a:rPr lang="en-US" sz="1600" b="1" kern="1200" dirty="0" err="1" smtClean="0">
              <a:latin typeface="Times New Roman" panose="02020603050405020304" pitchFamily="18" charset="0"/>
              <a:cs typeface="Times New Roman" panose="02020603050405020304" pitchFamily="18" charset="0"/>
            </a:rPr>
            <a:t>Giải</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quyết</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khiếu</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nại</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tố</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cáo</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theo</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thẩm</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quyền</a:t>
          </a:r>
          <a:endParaRPr lang="en-US" sz="16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7. </a:t>
          </a:r>
          <a:r>
            <a:rPr lang="vi-VN" sz="1700" b="1" kern="1200" dirty="0" smtClean="0">
              <a:latin typeface="Times New Roman" panose="02020603050405020304" pitchFamily="18" charset="0"/>
              <a:cs typeface="Times New Roman" panose="02020603050405020304" pitchFamily="18" charset="0"/>
            </a:rPr>
            <a:t>Báo cáo, chuyển hồ sơ cho UBBC</a:t>
          </a: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8. </a:t>
          </a:r>
          <a:r>
            <a:rPr lang="en-US" sz="1700" b="1" kern="1200" dirty="0" err="1" smtClean="0">
              <a:latin typeface="Times New Roman" panose="02020603050405020304" pitchFamily="18" charset="0"/>
              <a:cs typeface="Times New Roman" panose="02020603050405020304" pitchFamily="18" charset="0"/>
            </a:rPr>
            <a:t>Tổ</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chức</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thêm</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lại</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nếu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có</a:t>
          </a:r>
          <a:r>
            <a:rPr lang="en-US" sz="1700" b="1" kern="1200" dirty="0" smtClean="0">
              <a:latin typeface="Times New Roman" panose="02020603050405020304" pitchFamily="18" charset="0"/>
              <a:cs typeface="Times New Roman" panose="02020603050405020304" pitchFamily="18" charset="0"/>
            </a:rPr>
            <a:t>)</a:t>
          </a:r>
          <a:endParaRPr lang="en-US" sz="1700" b="1" kern="1200" dirty="0">
            <a:latin typeface="Times New Roman" panose="02020603050405020304" pitchFamily="18" charset="0"/>
            <a:cs typeface="Times New Roman" panose="02020603050405020304" pitchFamily="18" charset="0"/>
          </a:endParaRPr>
        </a:p>
      </dsp:txBody>
      <dsp:txXfrm>
        <a:off x="5038871" y="4022641"/>
        <a:ext cx="4325902" cy="1737885"/>
      </dsp:txXfrm>
    </dsp:sp>
    <dsp:sp modelId="{5738F299-9121-41D0-B2AB-D2EDC996B295}">
      <dsp:nvSpPr>
        <dsp:cNvPr id="0" name=""/>
        <dsp:cNvSpPr/>
      </dsp:nvSpPr>
      <dsp:spPr>
        <a:xfrm>
          <a:off x="9833577" y="0"/>
          <a:ext cx="4567782" cy="61225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ts val="0"/>
            </a:spcAft>
          </a:pPr>
          <a:r>
            <a:rPr lang="en-US" sz="5000" b="1" kern="1200"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Tổ</a:t>
          </a:r>
          <a:r>
            <a:rPr lang="en-US" sz="5000" b="1" kern="1200"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p>
        <a:p>
          <a:pPr lvl="0" algn="ctr" defTabSz="2222500">
            <a:lnSpc>
              <a:spcPct val="90000"/>
            </a:lnSpc>
            <a:spcBef>
              <a:spcPct val="0"/>
            </a:spcBef>
            <a:spcAft>
              <a:spcPts val="0"/>
            </a:spcAft>
          </a:pPr>
          <a:r>
            <a:rPr lang="en-US" sz="5000" b="1" kern="1200"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bầu</a:t>
          </a:r>
          <a:r>
            <a:rPr lang="en-US" sz="5000" b="1" kern="1200"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5000" b="1" kern="1200"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cử</a:t>
          </a:r>
          <a:endParaRPr lang="en-US" sz="5000" b="1" kern="1200" dirty="0">
            <a:solidFill>
              <a:srgbClr val="FF0000"/>
            </a:solidFill>
            <a:latin typeface="Times New Roman" panose="02020603050405020304" pitchFamily="18" charset="0"/>
            <a:ea typeface="Libre Baskerville" pitchFamily="34" charset="-122"/>
            <a:cs typeface="Times New Roman" panose="02020603050405020304" pitchFamily="18" charset="0"/>
          </a:endParaRPr>
        </a:p>
      </dsp:txBody>
      <dsp:txXfrm>
        <a:off x="9833577" y="0"/>
        <a:ext cx="4567782" cy="1836754"/>
      </dsp:txXfrm>
    </dsp:sp>
    <dsp:sp modelId="{21230958-7690-43AB-960E-64095AA3E57D}">
      <dsp:nvSpPr>
        <dsp:cNvPr id="0" name=""/>
        <dsp:cNvSpPr/>
      </dsp:nvSpPr>
      <dsp:spPr>
        <a:xfrm>
          <a:off x="9916747" y="1838548"/>
          <a:ext cx="4401442" cy="1846021"/>
        </a:xfrm>
        <a:prstGeom prst="roundRect">
          <a:avLst>
            <a:gd name="adj" fmla="val 1000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b="1" kern="1200" dirty="0" smtClean="0">
              <a:solidFill>
                <a:schemeClr val="bg1"/>
              </a:solidFill>
              <a:latin typeface="Times New Roman" panose="02020603050405020304" pitchFamily="18" charset="0"/>
              <a:cs typeface="Times New Roman" panose="02020603050405020304" pitchFamily="18" charset="0"/>
            </a:rPr>
            <a:t>1. </a:t>
          </a:r>
          <a:r>
            <a:rPr lang="en-US" sz="1700" b="1" kern="1200" dirty="0" err="1" smtClean="0">
              <a:solidFill>
                <a:schemeClr val="bg1"/>
              </a:solidFill>
              <a:latin typeface="Times New Roman" panose="02020603050405020304" pitchFamily="18" charset="0"/>
              <a:cs typeface="Times New Roman" panose="02020603050405020304" pitchFamily="18" charset="0"/>
            </a:rPr>
            <a:t>Phụ</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trách</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bầu</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cử</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tại</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khu</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vực</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bỏ</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phiếu</a:t>
          </a:r>
          <a:endParaRPr lang="en-US" sz="1700" b="1" kern="1200" dirty="0" smtClean="0">
            <a:solidFill>
              <a:schemeClr val="bg1"/>
            </a:solidFill>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solidFill>
                <a:schemeClr val="bg1"/>
              </a:solidFill>
              <a:latin typeface="Times New Roman" panose="02020603050405020304" pitchFamily="18" charset="0"/>
              <a:cs typeface="Times New Roman" panose="02020603050405020304" pitchFamily="18" charset="0"/>
            </a:rPr>
            <a:t>2. </a:t>
          </a:r>
          <a:r>
            <a:rPr lang="en-US" sz="1700" b="1" kern="1200" dirty="0" err="1" smtClean="0">
              <a:solidFill>
                <a:schemeClr val="bg1"/>
              </a:solidFill>
              <a:latin typeface="Times New Roman" panose="02020603050405020304" pitchFamily="18" charset="0"/>
              <a:cs typeface="Times New Roman" panose="02020603050405020304" pitchFamily="18" charset="0"/>
            </a:rPr>
            <a:t>Bố</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trí</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phòng</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bỏ</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phiếu</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chuẩn</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bị</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hòm</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phiếu</a:t>
          </a:r>
          <a:endParaRPr lang="en-US" sz="1700" b="1" kern="1200" dirty="0" smtClean="0">
            <a:solidFill>
              <a:schemeClr val="bg1"/>
            </a:solidFill>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solidFill>
                <a:schemeClr val="bg1"/>
              </a:solidFill>
              <a:latin typeface="Times New Roman" panose="02020603050405020304" pitchFamily="18" charset="0"/>
              <a:cs typeface="Times New Roman" panose="02020603050405020304" pitchFamily="18" charset="0"/>
            </a:rPr>
            <a:t>3. </a:t>
          </a:r>
          <a:r>
            <a:rPr lang="en-US" sz="1700" b="1" kern="1200" dirty="0" err="1" smtClean="0">
              <a:solidFill>
                <a:schemeClr val="bg1"/>
              </a:solidFill>
              <a:latin typeface="Times New Roman" panose="02020603050405020304" pitchFamily="18" charset="0"/>
              <a:cs typeface="Times New Roman" panose="02020603050405020304" pitchFamily="18" charset="0"/>
            </a:rPr>
            <a:t>Phát</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thẻ</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cử</a:t>
          </a:r>
          <a:r>
            <a:rPr lang="en-US" sz="1700" b="1" kern="1200" dirty="0" smtClean="0">
              <a:solidFill>
                <a:schemeClr val="bg1"/>
              </a:solidFill>
              <a:latin typeface="Times New Roman" panose="02020603050405020304" pitchFamily="18" charset="0"/>
              <a:cs typeface="Times New Roman" panose="02020603050405020304" pitchFamily="18" charset="0"/>
            </a:rPr>
            <a:t> tri, </a:t>
          </a:r>
          <a:r>
            <a:rPr lang="en-US" sz="1700" b="1" kern="1200" dirty="0" err="1" smtClean="0">
              <a:solidFill>
                <a:schemeClr val="bg1"/>
              </a:solidFill>
              <a:latin typeface="Times New Roman" panose="02020603050405020304" pitchFamily="18" charset="0"/>
              <a:cs typeface="Times New Roman" panose="02020603050405020304" pitchFamily="18" charset="0"/>
            </a:rPr>
            <a:t>phát</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phiếu</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bầu</a:t>
          </a:r>
          <a:endParaRPr lang="en-US" sz="1700" b="1" kern="1200" dirty="0" smtClean="0">
            <a:solidFill>
              <a:schemeClr val="bg1"/>
            </a:solidFill>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solidFill>
                <a:schemeClr val="bg1"/>
              </a:solidFill>
              <a:latin typeface="Times New Roman" panose="02020603050405020304" pitchFamily="18" charset="0"/>
              <a:cs typeface="Times New Roman" panose="02020603050405020304" pitchFamily="18" charset="0"/>
            </a:rPr>
            <a:t>4. </a:t>
          </a:r>
          <a:r>
            <a:rPr lang="en-US" sz="1700" b="1" kern="1200" dirty="0" err="1" smtClean="0">
              <a:solidFill>
                <a:schemeClr val="bg1"/>
              </a:solidFill>
              <a:latin typeface="Times New Roman" panose="02020603050405020304" pitchFamily="18" charset="0"/>
              <a:cs typeface="Times New Roman" panose="02020603050405020304" pitchFamily="18" charset="0"/>
            </a:rPr>
            <a:t>Thông</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báo</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ngày</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giờ</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địa</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điểm</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bỏ</a:t>
          </a:r>
          <a:r>
            <a:rPr lang="en-US" sz="1700" b="1" kern="1200" dirty="0" smtClean="0">
              <a:solidFill>
                <a:schemeClr val="bg1"/>
              </a:solidFill>
              <a:latin typeface="Times New Roman" panose="02020603050405020304" pitchFamily="18" charset="0"/>
              <a:cs typeface="Times New Roman" panose="02020603050405020304" pitchFamily="18" charset="0"/>
            </a:rPr>
            <a:t> </a:t>
          </a:r>
          <a:r>
            <a:rPr lang="en-US" sz="1700" b="1" kern="1200" dirty="0" err="1" smtClean="0">
              <a:solidFill>
                <a:schemeClr val="bg1"/>
              </a:solidFill>
              <a:latin typeface="Times New Roman" panose="02020603050405020304" pitchFamily="18" charset="0"/>
              <a:cs typeface="Times New Roman" panose="02020603050405020304" pitchFamily="18" charset="0"/>
            </a:rPr>
            <a:t>phiếu</a:t>
          </a:r>
          <a:endParaRPr lang="en-US" sz="1700" b="1" kern="1200" dirty="0">
            <a:solidFill>
              <a:schemeClr val="bg1"/>
            </a:solidFill>
            <a:latin typeface="Times New Roman" panose="02020603050405020304" pitchFamily="18" charset="0"/>
            <a:cs typeface="Times New Roman" panose="02020603050405020304" pitchFamily="18" charset="0"/>
          </a:endParaRPr>
        </a:p>
      </dsp:txBody>
      <dsp:txXfrm>
        <a:off x="9970815" y="1892616"/>
        <a:ext cx="4293306" cy="1737885"/>
      </dsp:txXfrm>
    </dsp:sp>
    <dsp:sp modelId="{8FC807E5-229A-4865-9007-E72ADE0E833E}">
      <dsp:nvSpPr>
        <dsp:cNvPr id="0" name=""/>
        <dsp:cNvSpPr/>
      </dsp:nvSpPr>
      <dsp:spPr>
        <a:xfrm>
          <a:off x="9828297" y="3968573"/>
          <a:ext cx="4578343" cy="184602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5. </a:t>
          </a:r>
          <a:r>
            <a:rPr lang="en-US" sz="1700" b="1" kern="1200" dirty="0" err="1" smtClean="0">
              <a:latin typeface="Times New Roman" panose="02020603050405020304" pitchFamily="18" charset="0"/>
              <a:cs typeface="Times New Roman" panose="02020603050405020304" pitchFamily="18" charset="0"/>
            </a:rPr>
            <a:t>Tổ</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chức</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bỏ</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phiếu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bảo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đảm</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đúng</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nội</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quy</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6. </a:t>
          </a:r>
          <a:r>
            <a:rPr lang="en-US" sz="1700" b="1" kern="1200" dirty="0" err="1" smtClean="0">
              <a:latin typeface="Times New Roman" panose="02020603050405020304" pitchFamily="18" charset="0"/>
              <a:cs typeface="Times New Roman" panose="02020603050405020304" pitchFamily="18" charset="0"/>
            </a:rPr>
            <a:t>Kiểm</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phiếu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lập</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biên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bản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kiểm</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phiếu</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7. </a:t>
          </a:r>
          <a:r>
            <a:rPr lang="en-US" sz="1700" b="1" kern="1200" dirty="0" err="1" smtClean="0">
              <a:latin typeface="Times New Roman" panose="02020603050405020304" pitchFamily="18" charset="0"/>
              <a:cs typeface="Times New Roman" panose="02020603050405020304" pitchFamily="18" charset="0"/>
            </a:rPr>
            <a:t>Chuyển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biên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bản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phiếu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theo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quy</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định</a:t>
          </a:r>
          <a:endParaRPr lang="en-US" sz="1700" b="1" kern="1200" dirty="0" smtClean="0">
            <a:latin typeface="Times New Roman" panose="02020603050405020304" pitchFamily="18" charset="0"/>
            <a:cs typeface="Times New Roman" panose="02020603050405020304" pitchFamily="18" charset="0"/>
          </a:endParaRPr>
        </a:p>
        <a:p>
          <a:pPr lvl="0" algn="l" defTabSz="755650">
            <a:lnSpc>
              <a:spcPct val="90000"/>
            </a:lnSpc>
            <a:spcBef>
              <a:spcPct val="0"/>
            </a:spcBef>
            <a:spcAft>
              <a:spcPct val="35000"/>
            </a:spcAft>
          </a:pPr>
          <a:r>
            <a:rPr lang="en-US" sz="1700" b="1" kern="1200" dirty="0" smtClean="0">
              <a:latin typeface="Times New Roman" panose="02020603050405020304" pitchFamily="18" charset="0"/>
              <a:cs typeface="Times New Roman" panose="02020603050405020304" pitchFamily="18" charset="0"/>
            </a:rPr>
            <a:t>8. </a:t>
          </a:r>
          <a:r>
            <a:rPr lang="en-US" sz="1700" b="1" kern="1200" dirty="0" err="1" smtClean="0">
              <a:latin typeface="Times New Roman" panose="02020603050405020304" pitchFamily="18" charset="0"/>
              <a:cs typeface="Times New Roman" panose="02020603050405020304" pitchFamily="18" charset="0"/>
            </a:rPr>
            <a:t>Báo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cáo</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thực</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hiện</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thêm</a:t>
          </a:r>
          <a:r>
            <a:rPr lang="en-US" sz="1700" b="1" kern="1200" dirty="0" smtClean="0">
              <a:latin typeface="Times New Roman" panose="02020603050405020304" pitchFamily="18" charset="0"/>
              <a:cs typeface="Times New Roman" panose="02020603050405020304" pitchFamily="18" charset="0"/>
            </a:rPr>
            <a:t>/</a:t>
          </a:r>
          <a:r>
            <a:rPr lang="en-US" sz="1700" b="1" kern="1200" dirty="0" err="1" smtClean="0">
              <a:latin typeface="Times New Roman" panose="02020603050405020304" pitchFamily="18" charset="0"/>
              <a:cs typeface="Times New Roman" panose="02020603050405020304" pitchFamily="18" charset="0"/>
            </a:rPr>
            <a:t>bầu</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cử</a:t>
          </a:r>
          <a:r>
            <a:rPr lang="en-US" sz="1700" b="1" kern="1200" dirty="0" smtClean="0">
              <a:latin typeface="Times New Roman" panose="02020603050405020304" pitchFamily="18" charset="0"/>
              <a:cs typeface="Times New Roman" panose="02020603050405020304" pitchFamily="18" charset="0"/>
            </a:rPr>
            <a:t> </a:t>
          </a:r>
          <a:r>
            <a:rPr lang="en-US" sz="1700" b="1" kern="1200" dirty="0" err="1" smtClean="0">
              <a:latin typeface="Times New Roman" panose="02020603050405020304" pitchFamily="18" charset="0"/>
              <a:cs typeface="Times New Roman" panose="02020603050405020304" pitchFamily="18" charset="0"/>
            </a:rPr>
            <a:t>lại</a:t>
          </a:r>
          <a:endParaRPr lang="en-US" sz="1700" b="1" kern="1200" dirty="0">
            <a:latin typeface="Times New Roman" panose="02020603050405020304" pitchFamily="18" charset="0"/>
            <a:cs typeface="Times New Roman" panose="02020603050405020304" pitchFamily="18" charset="0"/>
          </a:endParaRPr>
        </a:p>
      </dsp:txBody>
      <dsp:txXfrm>
        <a:off x="9882365" y="4022641"/>
        <a:ext cx="4470207" cy="1737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34A78-6AD8-43C4-A4CB-FB9C6D1EA1DB}">
      <dsp:nvSpPr>
        <dsp:cNvPr id="0" name=""/>
        <dsp:cNvSpPr/>
      </dsp:nvSpPr>
      <dsp:spPr>
        <a:xfrm>
          <a:off x="0" y="0"/>
          <a:ext cx="6940698" cy="6940698"/>
        </a:xfrm>
        <a:prstGeom prst="pie">
          <a:avLst>
            <a:gd name="adj1" fmla="val 54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EA374B-4C7C-495F-8220-395D41F70E03}">
      <dsp:nvSpPr>
        <dsp:cNvPr id="0" name=""/>
        <dsp:cNvSpPr/>
      </dsp:nvSpPr>
      <dsp:spPr>
        <a:xfrm>
          <a:off x="3470349" y="0"/>
          <a:ext cx="11160050" cy="694069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solidFill>
                <a:srgbClr val="0070C0"/>
              </a:solidFill>
              <a:latin typeface="Times New Roman" panose="02020603050405020304" pitchFamily="18" charset="0"/>
              <a:cs typeface="Times New Roman" panose="02020603050405020304" pitchFamily="18" charset="0"/>
            </a:rPr>
            <a:t>Đ</a:t>
          </a:r>
          <a:r>
            <a:rPr lang="vi-VN" sz="3500" kern="1200" dirty="0" smtClean="0">
              <a:solidFill>
                <a:srgbClr val="0070C0"/>
              </a:solidFill>
              <a:latin typeface="Times New Roman" panose="02020603050405020304" pitchFamily="18" charset="0"/>
              <a:cs typeface="Times New Roman" panose="02020603050405020304" pitchFamily="18" charset="0"/>
            </a:rPr>
            <a:t>ơn vị bầu cử chỉ có một khu vực bỏ phiếu </a:t>
          </a:r>
          <a:endParaRPr lang="en-US" sz="3500" kern="1200" dirty="0">
            <a:solidFill>
              <a:srgbClr val="0070C0"/>
            </a:solidFill>
            <a:latin typeface="Times New Roman" panose="02020603050405020304" pitchFamily="18" charset="0"/>
            <a:cs typeface="Times New Roman" panose="02020603050405020304" pitchFamily="18" charset="0"/>
          </a:endParaRPr>
        </a:p>
      </dsp:txBody>
      <dsp:txXfrm>
        <a:off x="3470349" y="0"/>
        <a:ext cx="5580025" cy="2082213"/>
      </dsp:txXfrm>
    </dsp:sp>
    <dsp:sp modelId="{B42F5D98-20AA-4D42-86F1-0CD988B5EE00}">
      <dsp:nvSpPr>
        <dsp:cNvPr id="0" name=""/>
        <dsp:cNvSpPr/>
      </dsp:nvSpPr>
      <dsp:spPr>
        <a:xfrm>
          <a:off x="1214624" y="2082213"/>
          <a:ext cx="4511449" cy="4511449"/>
        </a:xfrm>
        <a:prstGeom prst="pie">
          <a:avLst>
            <a:gd name="adj1" fmla="val 5400000"/>
            <a:gd name="adj2" fmla="val 162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73B0B-9C3B-401C-A11F-DFB7ED47BD5A}">
      <dsp:nvSpPr>
        <dsp:cNvPr id="0" name=""/>
        <dsp:cNvSpPr/>
      </dsp:nvSpPr>
      <dsp:spPr>
        <a:xfrm>
          <a:off x="3470349" y="2082213"/>
          <a:ext cx="11160050" cy="4511449"/>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just" defTabSz="1333500">
            <a:lnSpc>
              <a:spcPct val="90000"/>
            </a:lnSpc>
            <a:spcBef>
              <a:spcPct val="0"/>
            </a:spcBef>
            <a:spcAft>
              <a:spcPct val="35000"/>
            </a:spcAft>
          </a:pPr>
          <a:r>
            <a:rPr lang="en-US" sz="3000" kern="1200" dirty="0" err="1" smtClean="0">
              <a:solidFill>
                <a:srgbClr val="00B050"/>
              </a:solidFill>
              <a:latin typeface="Times New Roman" panose="02020603050405020304" pitchFamily="18" charset="0"/>
              <a:cs typeface="Times New Roman" panose="02020603050405020304" pitchFamily="18" charset="0"/>
            </a:rPr>
            <a:t>Đặc</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khu</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có</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dân</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số</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thường</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trú</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dưới</a:t>
          </a:r>
          <a:r>
            <a:rPr lang="en-US" sz="3000" kern="1200" dirty="0" smtClean="0">
              <a:solidFill>
                <a:srgbClr val="00B050"/>
              </a:solidFill>
              <a:latin typeface="Times New Roman" panose="02020603050405020304" pitchFamily="18" charset="0"/>
              <a:cs typeface="Times New Roman" panose="02020603050405020304" pitchFamily="18" charset="0"/>
            </a:rPr>
            <a:t> 1.000 </a:t>
          </a:r>
          <a:r>
            <a:rPr lang="en-US" sz="3000" kern="1200" dirty="0" err="1" smtClean="0">
              <a:solidFill>
                <a:srgbClr val="00B050"/>
              </a:solidFill>
              <a:latin typeface="Times New Roman" panose="02020603050405020304" pitchFamily="18" charset="0"/>
              <a:cs typeface="Times New Roman" panose="02020603050405020304" pitchFamily="18" charset="0"/>
            </a:rPr>
            <a:t>người</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mà</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không</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tổ</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chức</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cấp</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chính</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quyền</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địa</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phương</a:t>
          </a:r>
          <a:endParaRPr lang="en-US" sz="3000" kern="1200" dirty="0">
            <a:solidFill>
              <a:srgbClr val="00B050"/>
            </a:solidFill>
            <a:latin typeface="Times New Roman" panose="02020603050405020304" pitchFamily="18" charset="0"/>
            <a:cs typeface="Times New Roman" panose="02020603050405020304" pitchFamily="18" charset="0"/>
          </a:endParaRPr>
        </a:p>
      </dsp:txBody>
      <dsp:txXfrm>
        <a:off x="3470349" y="2082213"/>
        <a:ext cx="5580025" cy="2082206"/>
      </dsp:txXfrm>
    </dsp:sp>
    <dsp:sp modelId="{7F1AFAD0-17E1-4DF1-8EDF-6FF3844B119F}">
      <dsp:nvSpPr>
        <dsp:cNvPr id="0" name=""/>
        <dsp:cNvSpPr/>
      </dsp:nvSpPr>
      <dsp:spPr>
        <a:xfrm>
          <a:off x="2429245" y="4164420"/>
          <a:ext cx="2082207" cy="2082207"/>
        </a:xfrm>
        <a:prstGeom prst="pie">
          <a:avLst>
            <a:gd name="adj1" fmla="val 5400000"/>
            <a:gd name="adj2" fmla="val 162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8A9580-6DA0-4371-B1ED-C97DDBBFEA53}">
      <dsp:nvSpPr>
        <dsp:cNvPr id="0" name=""/>
        <dsp:cNvSpPr/>
      </dsp:nvSpPr>
      <dsp:spPr>
        <a:xfrm>
          <a:off x="3470349" y="4164420"/>
          <a:ext cx="11160050" cy="2082207"/>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solidFill>
                <a:srgbClr val="375517"/>
              </a:solidFill>
              <a:latin typeface="Times New Roman" panose="02020603050405020304" pitchFamily="18" charset="0"/>
              <a:cs typeface="Times New Roman" panose="02020603050405020304" pitchFamily="18" charset="0"/>
            </a:rPr>
            <a:t>K</a:t>
          </a:r>
          <a:r>
            <a:rPr lang="vi-VN" sz="3500" kern="1200" dirty="0" smtClean="0">
              <a:solidFill>
                <a:srgbClr val="375517"/>
              </a:solidFill>
              <a:latin typeface="Times New Roman" panose="02020603050405020304" pitchFamily="18" charset="0"/>
              <a:cs typeface="Times New Roman" panose="02020603050405020304" pitchFamily="18" charset="0"/>
            </a:rPr>
            <a:t>huyết thành viên tổ chức phụ trách bầu cử </a:t>
          </a:r>
          <a:endParaRPr lang="en-US" sz="3500" kern="1200" dirty="0">
            <a:solidFill>
              <a:srgbClr val="375517"/>
            </a:solidFill>
            <a:latin typeface="Times New Roman" panose="02020603050405020304" pitchFamily="18" charset="0"/>
            <a:cs typeface="Times New Roman" panose="02020603050405020304" pitchFamily="18" charset="0"/>
          </a:endParaRPr>
        </a:p>
      </dsp:txBody>
      <dsp:txXfrm>
        <a:off x="3470349" y="4164420"/>
        <a:ext cx="5580025" cy="2082207"/>
      </dsp:txXfrm>
    </dsp:sp>
    <dsp:sp modelId="{BADF4DDD-FF42-4C6A-94F0-7C1B72D333A3}">
      <dsp:nvSpPr>
        <dsp:cNvPr id="0" name=""/>
        <dsp:cNvSpPr/>
      </dsp:nvSpPr>
      <dsp:spPr>
        <a:xfrm>
          <a:off x="9050374" y="0"/>
          <a:ext cx="5580025" cy="20822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285750" lvl="1" indent="-285750" algn="just" defTabSz="1466850">
            <a:lnSpc>
              <a:spcPct val="90000"/>
            </a:lnSpc>
            <a:spcBef>
              <a:spcPct val="0"/>
            </a:spcBef>
            <a:spcAft>
              <a:spcPct val="15000"/>
            </a:spcAft>
            <a:buChar char="••"/>
          </a:pPr>
          <a:r>
            <a:rPr lang="en-US" sz="3300" i="1" kern="1200" dirty="0" smtClean="0">
              <a:solidFill>
                <a:srgbClr val="FF0000"/>
              </a:solidFill>
              <a:latin typeface="Times New Roman" panose="02020603050405020304" pitchFamily="18" charset="0"/>
              <a:cs typeface="Times New Roman" panose="02020603050405020304" pitchFamily="18" charset="0"/>
            </a:rPr>
            <a:t>👉 </a:t>
          </a:r>
          <a:r>
            <a:rPr lang="vi-VN" sz="3300" kern="1200" dirty="0" smtClean="0">
              <a:solidFill>
                <a:srgbClr val="0070C0"/>
              </a:solidFill>
              <a:latin typeface="Times New Roman" panose="02020603050405020304" pitchFamily="18" charset="0"/>
              <a:cs typeface="Times New Roman" panose="02020603050405020304" pitchFamily="18" charset="0"/>
            </a:rPr>
            <a:t>vẫn thành lập </a:t>
          </a:r>
          <a:r>
            <a:rPr lang="vi-VN" sz="3300" kern="1200" dirty="0" smtClean="0">
              <a:solidFill>
                <a:srgbClr val="0070C0"/>
              </a:solidFill>
              <a:latin typeface="Times New Roman" panose="02020603050405020304" pitchFamily="18" charset="0"/>
              <a:cs typeface="Times New Roman" panose="02020603050405020304" pitchFamily="18" charset="0"/>
            </a:rPr>
            <a:t>BBC và TBC </a:t>
          </a:r>
          <a:r>
            <a:rPr lang="vi-VN" sz="3300" kern="1200" dirty="0" smtClean="0">
              <a:solidFill>
                <a:srgbClr val="0070C0"/>
              </a:solidFill>
              <a:latin typeface="Times New Roman" panose="02020603050405020304" pitchFamily="18" charset="0"/>
              <a:cs typeface="Times New Roman" panose="02020603050405020304" pitchFamily="18" charset="0"/>
            </a:rPr>
            <a:t>riêng; thành viên </a:t>
          </a:r>
          <a:r>
            <a:rPr lang="vi-VN" sz="3300" kern="1200" dirty="0" smtClean="0">
              <a:solidFill>
                <a:srgbClr val="0070C0"/>
              </a:solidFill>
              <a:latin typeface="Times New Roman" panose="02020603050405020304" pitchFamily="18" charset="0"/>
              <a:cs typeface="Times New Roman" panose="02020603050405020304" pitchFamily="18" charset="0"/>
            </a:rPr>
            <a:t>BBC </a:t>
          </a:r>
          <a:r>
            <a:rPr lang="vi-VN" sz="3300" kern="1200" dirty="0" smtClean="0">
              <a:solidFill>
                <a:srgbClr val="0070C0"/>
              </a:solidFill>
              <a:latin typeface="Times New Roman" panose="02020603050405020304" pitchFamily="18" charset="0"/>
              <a:cs typeface="Times New Roman" panose="02020603050405020304" pitchFamily="18" charset="0"/>
            </a:rPr>
            <a:t>có thể </a:t>
          </a:r>
          <a:r>
            <a:rPr lang="en-US" sz="3300" kern="1200" dirty="0" err="1" smtClean="0">
              <a:solidFill>
                <a:srgbClr val="0070C0"/>
              </a:solidFill>
              <a:latin typeface="Times New Roman" panose="02020603050405020304" pitchFamily="18" charset="0"/>
              <a:cs typeface="Times New Roman" panose="02020603050405020304" pitchFamily="18" charset="0"/>
            </a:rPr>
            <a:t>tham</a:t>
          </a:r>
          <a:r>
            <a:rPr lang="en-US" sz="3300" kern="1200" dirty="0" smtClean="0">
              <a:solidFill>
                <a:srgbClr val="0070C0"/>
              </a:solidFill>
              <a:latin typeface="Times New Roman" panose="02020603050405020304" pitchFamily="18" charset="0"/>
              <a:cs typeface="Times New Roman" panose="02020603050405020304" pitchFamily="18" charset="0"/>
            </a:rPr>
            <a:t> </a:t>
          </a:r>
          <a:r>
            <a:rPr lang="en-US" sz="3300" kern="1200" dirty="0" err="1" smtClean="0">
              <a:solidFill>
                <a:srgbClr val="0070C0"/>
              </a:solidFill>
              <a:latin typeface="Times New Roman" panose="02020603050405020304" pitchFamily="18" charset="0"/>
              <a:cs typeface="Times New Roman" panose="02020603050405020304" pitchFamily="18" charset="0"/>
            </a:rPr>
            <a:t>gia</a:t>
          </a:r>
          <a:r>
            <a:rPr lang="en-US" sz="3300" kern="1200" dirty="0" smtClean="0">
              <a:solidFill>
                <a:srgbClr val="0070C0"/>
              </a:solidFill>
              <a:latin typeface="Times New Roman" panose="02020603050405020304" pitchFamily="18" charset="0"/>
              <a:cs typeface="Times New Roman" panose="02020603050405020304" pitchFamily="18" charset="0"/>
            </a:rPr>
            <a:t> </a:t>
          </a:r>
          <a:r>
            <a:rPr lang="en-US" sz="3300" kern="1200" dirty="0" err="1" smtClean="0">
              <a:solidFill>
                <a:srgbClr val="0070C0"/>
              </a:solidFill>
              <a:latin typeface="Times New Roman" panose="02020603050405020304" pitchFamily="18" charset="0"/>
              <a:cs typeface="Times New Roman" panose="02020603050405020304" pitchFamily="18" charset="0"/>
            </a:rPr>
            <a:t>làm</a:t>
          </a:r>
          <a:r>
            <a:rPr lang="en-US" sz="3300" kern="1200" dirty="0" smtClean="0">
              <a:solidFill>
                <a:srgbClr val="0070C0"/>
              </a:solidFill>
              <a:latin typeface="Times New Roman" panose="02020603050405020304" pitchFamily="18" charset="0"/>
              <a:cs typeface="Times New Roman" panose="02020603050405020304" pitchFamily="18" charset="0"/>
            </a:rPr>
            <a:t> </a:t>
          </a:r>
          <a:r>
            <a:rPr lang="vi-VN" sz="3300" kern="1200" dirty="0" smtClean="0">
              <a:solidFill>
                <a:srgbClr val="0070C0"/>
              </a:solidFill>
              <a:latin typeface="Times New Roman" panose="02020603050405020304" pitchFamily="18" charset="0"/>
              <a:cs typeface="Times New Roman" panose="02020603050405020304" pitchFamily="18" charset="0"/>
            </a:rPr>
            <a:t>thành viên </a:t>
          </a:r>
          <a:r>
            <a:rPr lang="vi-VN" sz="3300" kern="1200" dirty="0" smtClean="0">
              <a:solidFill>
                <a:srgbClr val="0070C0"/>
              </a:solidFill>
              <a:latin typeface="Times New Roman" panose="02020603050405020304" pitchFamily="18" charset="0"/>
              <a:cs typeface="Times New Roman" panose="02020603050405020304" pitchFamily="18" charset="0"/>
            </a:rPr>
            <a:t>TBC</a:t>
          </a:r>
          <a:endParaRPr lang="en-US" sz="3300" kern="1200" dirty="0">
            <a:solidFill>
              <a:srgbClr val="0070C0"/>
            </a:solidFill>
            <a:latin typeface="Times New Roman" panose="02020603050405020304" pitchFamily="18" charset="0"/>
            <a:cs typeface="Times New Roman" panose="02020603050405020304" pitchFamily="18" charset="0"/>
          </a:endParaRPr>
        </a:p>
      </dsp:txBody>
      <dsp:txXfrm>
        <a:off x="9050374" y="0"/>
        <a:ext cx="5580025" cy="2082213"/>
      </dsp:txXfrm>
    </dsp:sp>
    <dsp:sp modelId="{F18C4DD6-2212-4E66-A1EA-D488A74D601D}">
      <dsp:nvSpPr>
        <dsp:cNvPr id="0" name=""/>
        <dsp:cNvSpPr/>
      </dsp:nvSpPr>
      <dsp:spPr>
        <a:xfrm>
          <a:off x="9050374" y="2082213"/>
          <a:ext cx="5580025" cy="20822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285750" lvl="1" indent="-285750" algn="just" defTabSz="1333500">
            <a:lnSpc>
              <a:spcPct val="90000"/>
            </a:lnSpc>
            <a:spcBef>
              <a:spcPct val="0"/>
            </a:spcBef>
            <a:spcAft>
              <a:spcPct val="15000"/>
            </a:spcAft>
            <a:buChar char="••"/>
          </a:pPr>
          <a:r>
            <a:rPr lang="en-US" sz="3000" i="1" kern="1200" dirty="0" smtClean="0">
              <a:solidFill>
                <a:srgbClr val="FF0000"/>
              </a:solidFill>
              <a:latin typeface="Times New Roman" panose="02020603050405020304" pitchFamily="18" charset="0"/>
              <a:cs typeface="Times New Roman" panose="02020603050405020304" pitchFamily="18" charset="0"/>
            </a:rPr>
            <a:t>👉</a:t>
          </a:r>
          <a:r>
            <a:rPr lang="en-US" sz="2300" i="1" kern="1200" dirty="0" smtClean="0">
              <a:solidFill>
                <a:srgbClr val="FF0000"/>
              </a:solidFill>
              <a:latin typeface="Times New Roman" panose="02020603050405020304" pitchFamily="18" charset="0"/>
              <a:cs typeface="Times New Roman" panose="02020603050405020304" pitchFamily="18" charset="0"/>
            </a:rPr>
            <a:t> </a:t>
          </a:r>
          <a:r>
            <a:rPr lang="vi-VN" sz="3000" kern="1200" dirty="0" smtClean="0">
              <a:solidFill>
                <a:srgbClr val="00B050"/>
              </a:solidFill>
              <a:latin typeface="Times New Roman" panose="02020603050405020304" pitchFamily="18" charset="0"/>
              <a:cs typeface="Times New Roman" panose="02020603050405020304" pitchFamily="18" charset="0"/>
            </a:rPr>
            <a:t>UBND</a:t>
          </a:r>
          <a:r>
            <a:rPr lang="vi-VN" sz="2300" i="1" kern="1200" dirty="0" smtClean="0">
              <a:solidFill>
                <a:srgbClr val="FF000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đặc</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khu</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thống</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nhất</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với</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vi-VN" sz="3000" kern="1200" dirty="0" smtClean="0">
              <a:solidFill>
                <a:srgbClr val="00B050"/>
              </a:solidFill>
              <a:latin typeface="Times New Roman" panose="02020603050405020304" pitchFamily="18" charset="0"/>
              <a:cs typeface="Times New Roman" panose="02020603050405020304" pitchFamily="18" charset="0"/>
            </a:rPr>
            <a:t>BTT </a:t>
          </a:r>
          <a:r>
            <a:rPr lang="en-US" sz="3000" kern="1200" dirty="0" smtClean="0">
              <a:solidFill>
                <a:srgbClr val="00B050"/>
              </a:solidFill>
              <a:latin typeface="Times New Roman" panose="02020603050405020304" pitchFamily="18" charset="0"/>
              <a:cs typeface="Times New Roman" panose="02020603050405020304" pitchFamily="18" charset="0"/>
            </a:rPr>
            <a:t>UBMTTQVN </a:t>
          </a:r>
          <a:r>
            <a:rPr lang="en-US" sz="3000" kern="1200" dirty="0" err="1" smtClean="0">
              <a:solidFill>
                <a:srgbClr val="00B050"/>
              </a:solidFill>
              <a:latin typeface="Times New Roman" panose="02020603050405020304" pitchFamily="18" charset="0"/>
              <a:cs typeface="Times New Roman" panose="02020603050405020304" pitchFamily="18" charset="0"/>
            </a:rPr>
            <a:t>cùng</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cấp</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thành</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lập</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mỗi</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khu</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vực</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bỏ</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phiếu</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err="1" smtClean="0">
              <a:solidFill>
                <a:srgbClr val="00B050"/>
              </a:solidFill>
              <a:latin typeface="Times New Roman" panose="02020603050405020304" pitchFamily="18" charset="0"/>
              <a:cs typeface="Times New Roman" panose="02020603050405020304" pitchFamily="18" charset="0"/>
            </a:rPr>
            <a:t>một</a:t>
          </a:r>
          <a:r>
            <a:rPr lang="en-US" sz="3000" kern="1200" dirty="0" smtClean="0">
              <a:solidFill>
                <a:srgbClr val="00B050"/>
              </a:solidFill>
              <a:latin typeface="Times New Roman" panose="02020603050405020304" pitchFamily="18" charset="0"/>
              <a:cs typeface="Times New Roman" panose="02020603050405020304" pitchFamily="18" charset="0"/>
            </a:rPr>
            <a:t> </a:t>
          </a:r>
          <a:r>
            <a:rPr lang="en-US" sz="3000" kern="1200" dirty="0" smtClean="0">
              <a:solidFill>
                <a:srgbClr val="00B050"/>
              </a:solidFill>
              <a:latin typeface="Times New Roman" panose="02020603050405020304" pitchFamily="18" charset="0"/>
              <a:cs typeface="Times New Roman" panose="02020603050405020304" pitchFamily="18" charset="0"/>
            </a:rPr>
            <a:t>T</a:t>
          </a:r>
          <a:r>
            <a:rPr lang="vi-VN" sz="3000" kern="1200" dirty="0" smtClean="0">
              <a:solidFill>
                <a:srgbClr val="00B050"/>
              </a:solidFill>
              <a:latin typeface="Times New Roman" panose="02020603050405020304" pitchFamily="18" charset="0"/>
              <a:cs typeface="Times New Roman" panose="02020603050405020304" pitchFamily="18" charset="0"/>
            </a:rPr>
            <a:t>BC</a:t>
          </a:r>
          <a:r>
            <a:rPr lang="en-US" sz="3000" kern="1200" dirty="0" smtClean="0">
              <a:solidFill>
                <a:srgbClr val="00B050"/>
              </a:solidFill>
              <a:latin typeface="Times New Roman" panose="02020603050405020304" pitchFamily="18" charset="0"/>
              <a:cs typeface="Times New Roman" panose="02020603050405020304" pitchFamily="18" charset="0"/>
            </a:rPr>
            <a:t>. </a:t>
          </a:r>
          <a:endParaRPr lang="en-US" sz="3000" kern="1200" dirty="0">
            <a:solidFill>
              <a:srgbClr val="00B050"/>
            </a:solidFill>
            <a:latin typeface="Times New Roman" panose="02020603050405020304" pitchFamily="18" charset="0"/>
            <a:cs typeface="Times New Roman" panose="02020603050405020304" pitchFamily="18" charset="0"/>
          </a:endParaRPr>
        </a:p>
      </dsp:txBody>
      <dsp:txXfrm>
        <a:off x="9050374" y="2082213"/>
        <a:ext cx="5580025" cy="2082206"/>
      </dsp:txXfrm>
    </dsp:sp>
    <dsp:sp modelId="{63CFB2EF-834E-4FFC-9019-D2E7E2652E6B}">
      <dsp:nvSpPr>
        <dsp:cNvPr id="0" name=""/>
        <dsp:cNvSpPr/>
      </dsp:nvSpPr>
      <dsp:spPr>
        <a:xfrm>
          <a:off x="9050374" y="4164420"/>
          <a:ext cx="5580025" cy="208220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228600" lvl="1" indent="-228600" algn="just" defTabSz="1111250">
            <a:lnSpc>
              <a:spcPct val="90000"/>
            </a:lnSpc>
            <a:spcBef>
              <a:spcPct val="0"/>
            </a:spcBef>
            <a:spcAft>
              <a:spcPct val="15000"/>
            </a:spcAft>
            <a:buChar char="••"/>
          </a:pPr>
          <a:r>
            <a:rPr lang="en-US" sz="2500" i="1" kern="1200" dirty="0" smtClean="0">
              <a:solidFill>
                <a:srgbClr val="FF0000"/>
              </a:solidFill>
              <a:latin typeface="Times New Roman" panose="02020603050405020304" pitchFamily="18" charset="0"/>
              <a:cs typeface="Times New Roman" panose="02020603050405020304" pitchFamily="18" charset="0"/>
            </a:rPr>
            <a:t>👉 </a:t>
          </a:r>
          <a:r>
            <a:rPr lang="vi-VN" sz="2500" kern="1200" dirty="0" smtClean="0">
              <a:solidFill>
                <a:srgbClr val="375517"/>
              </a:solidFill>
              <a:latin typeface="Times New Roman" panose="02020603050405020304" pitchFamily="18" charset="0"/>
              <a:cs typeface="Times New Roman" panose="02020603050405020304" pitchFamily="18" charset="0"/>
            </a:rPr>
            <a:t>UBND </a:t>
          </a:r>
          <a:r>
            <a:rPr lang="en-US" sz="2500" kern="1200" dirty="0" err="1" smtClean="0">
              <a:solidFill>
                <a:srgbClr val="375517"/>
              </a:solidFill>
              <a:latin typeface="Times New Roman" panose="02020603050405020304" pitchFamily="18" charset="0"/>
              <a:cs typeface="Times New Roman" panose="02020603050405020304" pitchFamily="18" charset="0"/>
            </a:rPr>
            <a:t>các</a:t>
          </a:r>
          <a:r>
            <a:rPr lang="en-US" sz="2500" kern="1200" dirty="0" smtClean="0">
              <a:solidFill>
                <a:srgbClr val="375517"/>
              </a:solidFill>
              <a:latin typeface="Times New Roman" panose="02020603050405020304" pitchFamily="18" charset="0"/>
              <a:cs typeface="Times New Roman" panose="02020603050405020304" pitchFamily="18" charset="0"/>
            </a:rPr>
            <a:t> </a:t>
          </a:r>
          <a:r>
            <a:rPr lang="en-US" sz="2500" kern="1200" dirty="0" err="1" smtClean="0">
              <a:solidFill>
                <a:srgbClr val="375517"/>
              </a:solidFill>
              <a:latin typeface="Times New Roman" panose="02020603050405020304" pitchFamily="18" charset="0"/>
              <a:cs typeface="Times New Roman" panose="02020603050405020304" pitchFamily="18" charset="0"/>
            </a:rPr>
            <a:t>cấp</a:t>
          </a:r>
          <a:r>
            <a:rPr lang="en-US" sz="2500" kern="1200" dirty="0" smtClean="0">
              <a:solidFill>
                <a:srgbClr val="375517"/>
              </a:solidFill>
              <a:latin typeface="Times New Roman" panose="02020603050405020304" pitchFamily="18" charset="0"/>
              <a:cs typeface="Times New Roman" panose="02020603050405020304" pitchFamily="18" charset="0"/>
            </a:rPr>
            <a:t> </a:t>
          </a:r>
          <a:r>
            <a:rPr lang="vi-VN" sz="2500" kern="1200" dirty="0" smtClean="0">
              <a:solidFill>
                <a:srgbClr val="375517"/>
              </a:solidFill>
              <a:latin typeface="Times New Roman" panose="02020603050405020304" pitchFamily="18" charset="0"/>
              <a:cs typeface="Times New Roman" panose="02020603050405020304" pitchFamily="18" charset="0"/>
            </a:rPr>
            <a:t>thống nhất với </a:t>
          </a:r>
          <a:r>
            <a:rPr lang="vi-VN" sz="2500" kern="1200" dirty="0" smtClean="0">
              <a:solidFill>
                <a:srgbClr val="375517"/>
              </a:solidFill>
              <a:latin typeface="Times New Roman" panose="02020603050405020304" pitchFamily="18" charset="0"/>
              <a:cs typeface="Times New Roman" panose="02020603050405020304" pitchFamily="18" charset="0"/>
            </a:rPr>
            <a:t>TT </a:t>
          </a:r>
          <a:r>
            <a:rPr lang="en-US" sz="2500" kern="1200" dirty="0" smtClean="0">
              <a:solidFill>
                <a:srgbClr val="375517"/>
              </a:solidFill>
              <a:latin typeface="Times New Roman" panose="02020603050405020304" pitchFamily="18" charset="0"/>
              <a:cs typeface="Times New Roman" panose="02020603050405020304" pitchFamily="18" charset="0"/>
            </a:rPr>
            <a:t>HĐND </a:t>
          </a:r>
          <a:r>
            <a:rPr lang="vi-VN" sz="2500" kern="1200" dirty="0" smtClean="0">
              <a:solidFill>
                <a:srgbClr val="375517"/>
              </a:solidFill>
              <a:latin typeface="Times New Roman" panose="02020603050405020304" pitchFamily="18" charset="0"/>
              <a:cs typeface="Times New Roman" panose="02020603050405020304" pitchFamily="18" charset="0"/>
            </a:rPr>
            <a:t>và Ban </a:t>
          </a:r>
          <a:r>
            <a:rPr lang="vi-VN" sz="2500" kern="1200" dirty="0" smtClean="0">
              <a:solidFill>
                <a:srgbClr val="375517"/>
              </a:solidFill>
              <a:latin typeface="Times New Roman" panose="02020603050405020304" pitchFamily="18" charset="0"/>
              <a:cs typeface="Times New Roman" panose="02020603050405020304" pitchFamily="18" charset="0"/>
            </a:rPr>
            <a:t>TT </a:t>
          </a:r>
          <a:r>
            <a:rPr lang="en-US" sz="2500" kern="1200" dirty="0" smtClean="0">
              <a:solidFill>
                <a:srgbClr val="375517"/>
              </a:solidFill>
              <a:latin typeface="Times New Roman" panose="02020603050405020304" pitchFamily="18" charset="0"/>
              <a:cs typeface="Times New Roman" panose="02020603050405020304" pitchFamily="18" charset="0"/>
            </a:rPr>
            <a:t>UBMTTQVN </a:t>
          </a:r>
          <a:r>
            <a:rPr lang="vi-VN" sz="2500" kern="1200" dirty="0" smtClean="0">
              <a:solidFill>
                <a:srgbClr val="375517"/>
              </a:solidFill>
              <a:latin typeface="Times New Roman" panose="02020603050405020304" pitchFamily="18" charset="0"/>
              <a:cs typeface="Times New Roman" panose="02020603050405020304" pitchFamily="18" charset="0"/>
            </a:rPr>
            <a:t>cùng cấp thay đổi, bổ sung thành viên tổ chức phụ trách bầu cử ở cấp mình trước ngày bầu cử</a:t>
          </a:r>
          <a:endParaRPr lang="en-US" sz="2500" kern="1200" dirty="0">
            <a:solidFill>
              <a:srgbClr val="375517"/>
            </a:solidFill>
            <a:latin typeface="Times New Roman" panose="02020603050405020304" pitchFamily="18" charset="0"/>
            <a:cs typeface="Times New Roman" panose="02020603050405020304" pitchFamily="18" charset="0"/>
          </a:endParaRPr>
        </a:p>
      </dsp:txBody>
      <dsp:txXfrm>
        <a:off x="9050374" y="4164420"/>
        <a:ext cx="5580025" cy="20822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966BF-3B90-4375-AB1F-858062EFECBE}">
      <dsp:nvSpPr>
        <dsp:cNvPr id="0" name=""/>
        <dsp:cNvSpPr/>
      </dsp:nvSpPr>
      <dsp:spPr>
        <a:xfrm rot="16200000">
          <a:off x="10323004" y="3619597"/>
          <a:ext cx="5314949" cy="393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7348" bIns="0" numCol="1" spcCol="1270" anchor="t" anchorCtr="0">
          <a:noAutofit/>
        </a:bodyPr>
        <a:lstStyle/>
        <a:p>
          <a:pPr lvl="0" algn="r" defTabSz="1244600">
            <a:lnSpc>
              <a:spcPct val="90000"/>
            </a:lnSpc>
            <a:spcBef>
              <a:spcPct val="0"/>
            </a:spcBef>
            <a:spcAft>
              <a:spcPct val="35000"/>
            </a:spcAft>
          </a:pPr>
          <a:endParaRPr lang="en-US" sz="2800" kern="1200" dirty="0"/>
        </a:p>
      </dsp:txBody>
      <dsp:txXfrm>
        <a:off x="10323004" y="3619597"/>
        <a:ext cx="5314949" cy="393843"/>
      </dsp:txXfrm>
    </dsp:sp>
    <dsp:sp modelId="{19850E49-0BA6-4C46-B4FF-3EA82E4851E9}">
      <dsp:nvSpPr>
        <dsp:cNvPr id="0" name=""/>
        <dsp:cNvSpPr/>
      </dsp:nvSpPr>
      <dsp:spPr>
        <a:xfrm>
          <a:off x="557944" y="476525"/>
          <a:ext cx="4005775" cy="6249902"/>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47348" rIns="142240" bIns="142240" numCol="1" spcCol="1270" anchor="t" anchorCtr="0">
          <a:noAutofit/>
        </a:bodyPr>
        <a:lstStyle/>
        <a:p>
          <a:pPr marL="228600" lvl="1" indent="-228600" algn="just" defTabSz="889000">
            <a:lnSpc>
              <a:spcPct val="90000"/>
            </a:lnSpc>
            <a:spcBef>
              <a:spcPct val="0"/>
            </a:spcBef>
            <a:spcAft>
              <a:spcPct val="15000"/>
            </a:spcAft>
            <a:buChar char="••"/>
          </a:pPr>
          <a:endParaRPr lang="en-US" sz="2000" b="0" kern="1200" dirty="0">
            <a:solidFill>
              <a:srgbClr val="FF0000"/>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n-US" sz="2000" b="0" kern="1200" dirty="0">
            <a:solidFill>
              <a:srgbClr val="FF0000"/>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b="0" kern="1200" dirty="0" err="1" smtClean="0">
              <a:solidFill>
                <a:srgbClr val="FF0000"/>
              </a:solidFill>
              <a:latin typeface="Times New Roman" panose="02020603050405020304" pitchFamily="18" charset="0"/>
              <a:cs typeface="Times New Roman" panose="02020603050405020304" pitchFamily="18" charset="0"/>
            </a:rPr>
            <a:t>Người</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đang</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bị</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tước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quyền</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bầu</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cử</a:t>
          </a:r>
          <a:endParaRPr lang="en-US" sz="2000" b="0" kern="1200" dirty="0">
            <a:solidFill>
              <a:srgbClr val="FF0000"/>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n-US" sz="2000" b="0" kern="1200" dirty="0">
            <a:solidFill>
              <a:srgbClr val="FF0000"/>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b="0" kern="1200" dirty="0" err="1" smtClean="0">
              <a:solidFill>
                <a:srgbClr val="FF0000"/>
              </a:solidFill>
              <a:latin typeface="Times New Roman" panose="02020603050405020304" pitchFamily="18" charset="0"/>
              <a:cs typeface="Times New Roman" panose="02020603050405020304" pitchFamily="18" charset="0"/>
            </a:rPr>
            <a:t>Người</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bị</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kết</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án</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tử</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hình</a:t>
          </a:r>
          <a:r>
            <a:rPr lang="en-US" sz="2000" b="0" kern="1200" dirty="0" smtClean="0">
              <a:solidFill>
                <a:srgbClr val="FF0000"/>
              </a:solidFill>
              <a:latin typeface="Times New Roman" panose="02020603050405020304" pitchFamily="18" charset="0"/>
              <a:cs typeface="Times New Roman" panose="02020603050405020304" pitchFamily="18" charset="0"/>
            </a:rPr>
            <a:t> </a:t>
          </a:r>
          <a:endParaRPr lang="en-US" sz="2000" b="0" kern="1200" dirty="0">
            <a:solidFill>
              <a:srgbClr val="FF0000"/>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b="0" kern="1200" dirty="0" smtClean="0">
              <a:solidFill>
                <a:srgbClr val="FF0000"/>
              </a:solidFill>
              <a:latin typeface="Times New Roman" panose="02020603050405020304" pitchFamily="18" charset="0"/>
              <a:cs typeface="Times New Roman" panose="02020603050405020304" pitchFamily="18" charset="0"/>
            </a:rPr>
            <a:t> </a:t>
          </a:r>
          <a:endParaRPr lang="en-US" sz="2000" b="0" kern="1200" dirty="0">
            <a:solidFill>
              <a:srgbClr val="FF0000"/>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b="0" kern="1200" dirty="0" err="1" smtClean="0">
              <a:solidFill>
                <a:srgbClr val="FF0000"/>
              </a:solidFill>
              <a:latin typeface="Times New Roman" panose="02020603050405020304" pitchFamily="18" charset="0"/>
              <a:cs typeface="Times New Roman" panose="02020603050405020304" pitchFamily="18" charset="0"/>
            </a:rPr>
            <a:t>Người</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đang</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chờ</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thi</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hành</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án</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người</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đang</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chấp</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hành</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hình</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phạt</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tù</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mà</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không</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được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hưởng</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án</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treo</a:t>
          </a:r>
          <a:endParaRPr lang="en-US" sz="2000" b="0" kern="1200" dirty="0">
            <a:solidFill>
              <a:srgbClr val="FF0000"/>
            </a:solidFill>
            <a:latin typeface="Times New Roman" panose="02020603050405020304" pitchFamily="18" charset="0"/>
            <a:cs typeface="Times New Roman" panose="02020603050405020304" pitchFamily="18" charset="0"/>
          </a:endParaRPr>
        </a:p>
        <a:p>
          <a:pPr marL="114300" lvl="1" indent="-114300" algn="just" defTabSz="666750">
            <a:lnSpc>
              <a:spcPct val="90000"/>
            </a:lnSpc>
            <a:spcBef>
              <a:spcPct val="0"/>
            </a:spcBef>
            <a:spcAft>
              <a:spcPct val="15000"/>
            </a:spcAft>
            <a:buChar char="••"/>
          </a:pPr>
          <a:endParaRPr lang="en-US" sz="1500" b="0" i="1" kern="1200" dirty="0">
            <a:solidFill>
              <a:srgbClr val="FF0000"/>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b="0" kern="1200" dirty="0" err="1" smtClean="0">
              <a:solidFill>
                <a:srgbClr val="FF0000"/>
              </a:solidFill>
              <a:latin typeface="Times New Roman" panose="02020603050405020304" pitchFamily="18" charset="0"/>
              <a:cs typeface="Times New Roman" panose="02020603050405020304" pitchFamily="18" charset="0"/>
            </a:rPr>
            <a:t>Người</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mất</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năng</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lực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hành</a:t>
          </a:r>
          <a:r>
            <a:rPr lang="en-US" sz="2000" b="0" kern="1200" dirty="0" smtClean="0">
              <a:solidFill>
                <a:srgbClr val="FF0000"/>
              </a:solidFill>
              <a:latin typeface="Times New Roman" panose="02020603050405020304" pitchFamily="18" charset="0"/>
              <a:cs typeface="Times New Roman" panose="02020603050405020304" pitchFamily="18" charset="0"/>
            </a:rPr>
            <a:t> vi </a:t>
          </a:r>
          <a:r>
            <a:rPr lang="en-US" sz="2000" b="0" kern="1200" dirty="0" err="1" smtClean="0">
              <a:solidFill>
                <a:srgbClr val="FF0000"/>
              </a:solidFill>
              <a:latin typeface="Times New Roman" panose="02020603050405020304" pitchFamily="18" charset="0"/>
              <a:cs typeface="Times New Roman" panose="02020603050405020304" pitchFamily="18" charset="0"/>
            </a:rPr>
            <a:t>dân</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sự</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hoặc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bị</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mắc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bệnh</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tâm</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thần</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hoặc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mắc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bệnh</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khác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dẫn</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đến</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không</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nhận</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thức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làm</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chủ</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được</a:t>
          </a:r>
          <a:r>
            <a:rPr lang="en-US" sz="2000" b="0" kern="1200" dirty="0" smtClean="0">
              <a:solidFill>
                <a:srgbClr val="FF0000"/>
              </a:solidFill>
              <a:latin typeface="Times New Roman" panose="02020603050405020304" pitchFamily="18" charset="0"/>
              <a:cs typeface="Times New Roman" panose="02020603050405020304" pitchFamily="18" charset="0"/>
            </a:rPr>
            <a:t> </a:t>
          </a:r>
          <a:r>
            <a:rPr lang="en-US" sz="2000" b="0" kern="1200" dirty="0" err="1" smtClean="0">
              <a:solidFill>
                <a:srgbClr val="FF0000"/>
              </a:solidFill>
              <a:latin typeface="Times New Roman" panose="02020603050405020304" pitchFamily="18" charset="0"/>
              <a:cs typeface="Times New Roman" panose="02020603050405020304" pitchFamily="18" charset="0"/>
            </a:rPr>
            <a:t>hành</a:t>
          </a:r>
          <a:r>
            <a:rPr lang="en-US" sz="2000" b="0" kern="1200" dirty="0" smtClean="0">
              <a:solidFill>
                <a:srgbClr val="FF0000"/>
              </a:solidFill>
              <a:latin typeface="Times New Roman" panose="02020603050405020304" pitchFamily="18" charset="0"/>
              <a:cs typeface="Times New Roman" panose="02020603050405020304" pitchFamily="18" charset="0"/>
            </a:rPr>
            <a:t> vi </a:t>
          </a:r>
          <a:r>
            <a:rPr lang="en-US" sz="1500" b="0" i="1" kern="1200" dirty="0" smtClean="0">
              <a:solidFill>
                <a:srgbClr val="FF0000"/>
              </a:solidFill>
              <a:latin typeface="Times New Roman" panose="02020603050405020304" pitchFamily="18" charset="0"/>
              <a:cs typeface="Times New Roman" panose="02020603050405020304" pitchFamily="18" charset="0"/>
            </a:rPr>
            <a:t>(</a:t>
          </a:r>
          <a:r>
            <a:rPr lang="en-US" sz="1500" b="0" i="1" kern="1200" dirty="0" err="1" smtClean="0">
              <a:solidFill>
                <a:srgbClr val="FF0000"/>
              </a:solidFill>
              <a:latin typeface="Times New Roman" panose="02020603050405020304" pitchFamily="18" charset="0"/>
              <a:cs typeface="Times New Roman" panose="02020603050405020304" pitchFamily="18" charset="0"/>
            </a:rPr>
            <a:t>gia</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đình</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người</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giám</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hộ</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có</a:t>
          </a:r>
          <a:r>
            <a:rPr lang="en-US" sz="1500" b="0" i="1" kern="1200" dirty="0" smtClean="0">
              <a:solidFill>
                <a:srgbClr val="FF0000"/>
              </a:solidFill>
              <a:latin typeface="Times New Roman" panose="02020603050405020304" pitchFamily="18" charset="0"/>
              <a:cs typeface="Times New Roman" panose="02020603050405020304" pitchFamily="18" charset="0"/>
            </a:rPr>
            <a:t> cam </a:t>
          </a:r>
          <a:r>
            <a:rPr lang="en-US" sz="1500" b="0" i="1" kern="1200" dirty="0" err="1" smtClean="0">
              <a:solidFill>
                <a:srgbClr val="FF0000"/>
              </a:solidFill>
              <a:latin typeface="Times New Roman" panose="02020603050405020304" pitchFamily="18" charset="0"/>
              <a:cs typeface="Times New Roman" panose="02020603050405020304" pitchFamily="18" charset="0"/>
            </a:rPr>
            <a:t>kết</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và</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có</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xác</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nhận</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của</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chính</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quyền</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địa</a:t>
          </a:r>
          <a:r>
            <a:rPr lang="en-US" sz="1500" b="0" i="1" kern="1200" dirty="0" smtClean="0">
              <a:solidFill>
                <a:srgbClr val="FF0000"/>
              </a:solidFill>
              <a:latin typeface="Times New Roman" panose="02020603050405020304" pitchFamily="18" charset="0"/>
              <a:cs typeface="Times New Roman" panose="02020603050405020304" pitchFamily="18" charset="0"/>
            </a:rPr>
            <a:t> </a:t>
          </a:r>
          <a:r>
            <a:rPr lang="en-US" sz="1500" b="0" i="1" kern="1200" dirty="0" err="1" smtClean="0">
              <a:solidFill>
                <a:srgbClr val="FF0000"/>
              </a:solidFill>
              <a:latin typeface="Times New Roman" panose="02020603050405020304" pitchFamily="18" charset="0"/>
              <a:cs typeface="Times New Roman" panose="02020603050405020304" pitchFamily="18" charset="0"/>
            </a:rPr>
            <a:t>phương</a:t>
          </a:r>
          <a:r>
            <a:rPr lang="en-US" sz="1500" b="0" i="1" kern="1200" dirty="0" smtClean="0">
              <a:solidFill>
                <a:srgbClr val="FF0000"/>
              </a:solidFill>
              <a:latin typeface="Times New Roman" panose="02020603050405020304" pitchFamily="18" charset="0"/>
              <a:cs typeface="Times New Roman" panose="02020603050405020304" pitchFamily="18" charset="0"/>
            </a:rPr>
            <a:t>).</a:t>
          </a:r>
          <a:endParaRPr lang="en-US" sz="1500" b="0" i="1" kern="1200" dirty="0">
            <a:solidFill>
              <a:srgbClr val="FF0000"/>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n-US" sz="2000" b="0" kern="1200" dirty="0">
            <a:solidFill>
              <a:srgbClr val="FF0000"/>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kern="1200" dirty="0" err="1" smtClean="0">
              <a:solidFill>
                <a:srgbClr val="FF0000"/>
              </a:solidFill>
              <a:latin typeface="Times New Roman" panose="02020603050405020304" pitchFamily="18" charset="0"/>
              <a:cs typeface="Times New Roman" panose="02020603050405020304" pitchFamily="18" charset="0"/>
            </a:rPr>
            <a:t>Người</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đã</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làm</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thủ</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tục</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thay</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đổi</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thông</a:t>
          </a:r>
          <a:r>
            <a:rPr lang="en-US" sz="2000" kern="1200" dirty="0" smtClean="0">
              <a:solidFill>
                <a:srgbClr val="FF0000"/>
              </a:solidFill>
              <a:latin typeface="Times New Roman" panose="02020603050405020304" pitchFamily="18" charset="0"/>
              <a:cs typeface="Times New Roman" panose="02020603050405020304" pitchFamily="18" charset="0"/>
            </a:rPr>
            <a:t> tin </a:t>
          </a:r>
          <a:r>
            <a:rPr lang="en-US" sz="2000" kern="1200" dirty="0" err="1" smtClean="0">
              <a:solidFill>
                <a:srgbClr val="FF0000"/>
              </a:solidFill>
              <a:latin typeface="Times New Roman" panose="02020603050405020304" pitchFamily="18" charset="0"/>
              <a:cs typeface="Times New Roman" panose="02020603050405020304" pitchFamily="18" charset="0"/>
            </a:rPr>
            <a:t>nơi</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cư</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trú</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hoặc</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khai</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báo</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tạm</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vắng</a:t>
          </a:r>
          <a:r>
            <a:rPr lang="en-US" sz="2000" kern="1200" dirty="0" smtClean="0">
              <a:solidFill>
                <a:srgbClr val="FF0000"/>
              </a:solidFill>
              <a:latin typeface="Times New Roman" panose="02020603050405020304" pitchFamily="18" charset="0"/>
              <a:cs typeface="Times New Roman" panose="02020603050405020304" pitchFamily="18" charset="0"/>
            </a:rPr>
            <a:t> ở </a:t>
          </a:r>
          <a:r>
            <a:rPr lang="en-US" sz="2000" kern="1200" dirty="0" err="1" smtClean="0">
              <a:solidFill>
                <a:srgbClr val="FF0000"/>
              </a:solidFill>
              <a:latin typeface="Times New Roman" panose="02020603050405020304" pitchFamily="18" charset="0"/>
              <a:cs typeface="Times New Roman" panose="02020603050405020304" pitchFamily="18" charset="0"/>
            </a:rPr>
            <a:t>địa</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err="1" smtClean="0">
              <a:solidFill>
                <a:srgbClr val="FF0000"/>
              </a:solidFill>
              <a:latin typeface="Times New Roman" panose="02020603050405020304" pitchFamily="18" charset="0"/>
              <a:cs typeface="Times New Roman" panose="02020603050405020304" pitchFamily="18" charset="0"/>
            </a:rPr>
            <a:t>phương</a:t>
          </a:r>
          <a:endParaRPr lang="en-US" sz="2000" b="0" kern="1200" dirty="0">
            <a:solidFill>
              <a:srgbClr val="FF0000"/>
            </a:solidFill>
            <a:latin typeface="Times New Roman" panose="02020603050405020304" pitchFamily="18" charset="0"/>
            <a:cs typeface="Times New Roman" panose="02020603050405020304" pitchFamily="18" charset="0"/>
          </a:endParaRPr>
        </a:p>
      </dsp:txBody>
      <dsp:txXfrm>
        <a:off x="557944" y="476525"/>
        <a:ext cx="4005775" cy="6249902"/>
      </dsp:txXfrm>
    </dsp:sp>
    <dsp:sp modelId="{604E95A6-D826-4615-8151-B8FE08ADFA5E}">
      <dsp:nvSpPr>
        <dsp:cNvPr id="0" name=""/>
        <dsp:cNvSpPr/>
      </dsp:nvSpPr>
      <dsp:spPr>
        <a:xfrm>
          <a:off x="85179" y="120211"/>
          <a:ext cx="1208808" cy="11666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A6F3E7-D5A9-4C90-B271-23B5B7257DDC}">
      <dsp:nvSpPr>
        <dsp:cNvPr id="0" name=""/>
        <dsp:cNvSpPr/>
      </dsp:nvSpPr>
      <dsp:spPr>
        <a:xfrm rot="16200000">
          <a:off x="8322723" y="3232135"/>
          <a:ext cx="5314949" cy="393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7348" bIns="0" numCol="1" spcCol="1270" anchor="t" anchorCtr="0">
          <a:noAutofit/>
        </a:bodyPr>
        <a:lstStyle/>
        <a:p>
          <a:pPr lvl="0" algn="r" defTabSz="1244600">
            <a:lnSpc>
              <a:spcPct val="90000"/>
            </a:lnSpc>
            <a:spcBef>
              <a:spcPct val="0"/>
            </a:spcBef>
            <a:spcAft>
              <a:spcPct val="35000"/>
            </a:spcAft>
          </a:pPr>
          <a:endParaRPr lang="en-US" sz="2800" kern="1200" dirty="0"/>
        </a:p>
      </dsp:txBody>
      <dsp:txXfrm>
        <a:off x="8322723" y="3232135"/>
        <a:ext cx="5314949" cy="393843"/>
      </dsp:txXfrm>
    </dsp:sp>
    <dsp:sp modelId="{41ABE115-24EE-43C1-9D78-A47E53C7EE14}">
      <dsp:nvSpPr>
        <dsp:cNvPr id="0" name=""/>
        <dsp:cNvSpPr/>
      </dsp:nvSpPr>
      <dsp:spPr>
        <a:xfrm>
          <a:off x="9692470" y="329697"/>
          <a:ext cx="4249151" cy="632989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47348" rIns="142240" bIns="14224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just" defTabSz="889000">
            <a:lnSpc>
              <a:spcPct val="90000"/>
            </a:lnSpc>
            <a:spcBef>
              <a:spcPct val="0"/>
            </a:spcBef>
            <a:spcAft>
              <a:spcPct val="15000"/>
            </a:spcAft>
            <a:buChar char="••"/>
          </a:pPr>
          <a:endParaRPr lang="en-US" sz="2000" b="0" kern="1200" dirty="0">
            <a:solidFill>
              <a:schemeClr val="accent6">
                <a:lumMod val="75000"/>
              </a:schemeClr>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Trước</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thời</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điểm</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bắt</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bỏ</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phiếu</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24h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được</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khôi</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phục</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lại</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quyền</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bầu</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cử</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được</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trả</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lại</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tự</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do/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được</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xác</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nhận</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không</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còn</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trong</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tình</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trạng</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mất</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năng</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lực</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hành</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vi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dân</a:t>
          </a:r>
          <a:r>
            <a:rPr lang="en-US" sz="20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0" kern="1200" dirty="0" err="1" smtClean="0">
              <a:solidFill>
                <a:schemeClr val="accent6">
                  <a:lumMod val="75000"/>
                </a:schemeClr>
              </a:solidFill>
              <a:latin typeface="Times New Roman" panose="02020603050405020304" pitchFamily="18" charset="0"/>
              <a:cs typeface="Times New Roman" panose="02020603050405020304" pitchFamily="18" charset="0"/>
            </a:rPr>
            <a:t>sự</a:t>
          </a:r>
          <a:endParaRPr lang="en-US" sz="2000" b="0" kern="1200" dirty="0">
            <a:solidFill>
              <a:schemeClr val="accent6">
                <a:lumMod val="75000"/>
              </a:schemeClr>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n-US" sz="2000" b="0" kern="1200" dirty="0">
            <a:solidFill>
              <a:schemeClr val="accent6">
                <a:lumMod val="75000"/>
              </a:schemeClr>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Trước</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thời</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điểm</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bắt</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bỏ</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phiếu</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24h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hết</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thời</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gian</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giáo</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dục</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bắt</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buộc</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cai</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nghiện</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bắt</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buộc</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000" b="0" kern="1200" dirty="0">
            <a:solidFill>
              <a:schemeClr val="accent6">
                <a:lumMod val="75000"/>
              </a:schemeClr>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n-US" sz="2000" b="0" kern="1200" dirty="0">
            <a:solidFill>
              <a:schemeClr val="accent6">
                <a:lumMod val="75000"/>
              </a:schemeClr>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Công</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dân</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Việt</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Nam ở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nước</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ngoài</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trở</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về</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Việt</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Nam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trước</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thời</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điểm</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tiến</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hành</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bỏ</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phiếu</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24 </a:t>
          </a:r>
          <a:r>
            <a:rPr lang="en-US" sz="2000" kern="1200" dirty="0" err="1" smtClean="0">
              <a:solidFill>
                <a:schemeClr val="accent6">
                  <a:lumMod val="75000"/>
                </a:schemeClr>
              </a:solidFill>
              <a:latin typeface="Times New Roman" panose="02020603050405020304" pitchFamily="18" charset="0"/>
              <a:cs typeface="Times New Roman" panose="02020603050405020304" pitchFamily="18" charset="0"/>
            </a:rPr>
            <a:t>giờ</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000" b="0" kern="1200" dirty="0">
            <a:solidFill>
              <a:schemeClr val="accent6">
                <a:lumMod val="75000"/>
              </a:schemeClr>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endParaRPr lang="en-US" sz="1800" b="0" kern="1200" dirty="0">
            <a:solidFill>
              <a:schemeClr val="accent6">
                <a:lumMod val="75000"/>
              </a:schemeClr>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en-US" sz="1800" kern="1200" dirty="0" err="1" smtClean="0">
              <a:solidFill>
                <a:schemeClr val="accent6">
                  <a:lumMod val="75000"/>
                </a:schemeClr>
              </a:solidFill>
              <a:latin typeface="Times New Roman" panose="02020603050405020304" pitchFamily="18" charset="0"/>
              <a:cs typeface="Times New Roman" panose="02020603050405020304" pitchFamily="18" charset="0"/>
            </a:rPr>
            <a:t>Người</a:t>
          </a:r>
          <a:r>
            <a:rPr lang="en-US" sz="18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kern="1200" dirty="0" err="1" smtClean="0">
              <a:solidFill>
                <a:schemeClr val="accent6">
                  <a:lumMod val="75000"/>
                </a:schemeClr>
              </a:solidFill>
              <a:latin typeface="Times New Roman" panose="02020603050405020304" pitchFamily="18" charset="0"/>
              <a:cs typeface="Times New Roman" panose="02020603050405020304" pitchFamily="18" charset="0"/>
            </a:rPr>
            <a:t>thay</a:t>
          </a:r>
          <a:r>
            <a:rPr lang="en-US" sz="18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kern="1200" dirty="0" err="1" smtClean="0">
              <a:solidFill>
                <a:schemeClr val="accent6">
                  <a:lumMod val="75000"/>
                </a:schemeClr>
              </a:solidFill>
              <a:latin typeface="Times New Roman" panose="02020603050405020304" pitchFamily="18" charset="0"/>
              <a:cs typeface="Times New Roman" panose="02020603050405020304" pitchFamily="18" charset="0"/>
            </a:rPr>
            <a:t>đổi</a:t>
          </a:r>
          <a:r>
            <a:rPr lang="en-US" sz="18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kern="1200" dirty="0" err="1" smtClean="0">
              <a:solidFill>
                <a:schemeClr val="accent6">
                  <a:lumMod val="75000"/>
                </a:schemeClr>
              </a:solidFill>
              <a:latin typeface="Times New Roman" panose="02020603050405020304" pitchFamily="18" charset="0"/>
              <a:cs typeface="Times New Roman" panose="02020603050405020304" pitchFamily="18" charset="0"/>
            </a:rPr>
            <a:t>nơi</a:t>
          </a:r>
          <a:r>
            <a:rPr lang="en-US" sz="18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kern="1200" dirty="0" err="1" smtClean="0">
              <a:solidFill>
                <a:schemeClr val="accent6">
                  <a:lumMod val="75000"/>
                </a:schemeClr>
              </a:solidFill>
              <a:latin typeface="Times New Roman" panose="02020603050405020304" pitchFamily="18" charset="0"/>
              <a:cs typeface="Times New Roman" panose="02020603050405020304" pitchFamily="18" charset="0"/>
            </a:rPr>
            <a:t>thường</a:t>
          </a:r>
          <a:r>
            <a:rPr lang="en-US" sz="18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kern="1200" dirty="0" err="1" smtClean="0">
              <a:solidFill>
                <a:schemeClr val="accent6">
                  <a:lumMod val="75000"/>
                </a:schemeClr>
              </a:solidFill>
              <a:latin typeface="Times New Roman" panose="02020603050405020304" pitchFamily="18" charset="0"/>
              <a:cs typeface="Times New Roman" panose="02020603050405020304" pitchFamily="18" charset="0"/>
            </a:rPr>
            <a:t>trú</a:t>
          </a:r>
          <a:r>
            <a:rPr lang="en-US" sz="18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kern="1200" dirty="0" err="1" smtClean="0">
              <a:solidFill>
                <a:schemeClr val="accent6">
                  <a:lumMod val="75000"/>
                </a:schemeClr>
              </a:solidFill>
              <a:latin typeface="Times New Roman" panose="02020603050405020304" pitchFamily="18" charset="0"/>
              <a:cs typeface="Times New Roman" panose="02020603050405020304" pitchFamily="18" charset="0"/>
            </a:rPr>
            <a:t>tạm</a:t>
          </a:r>
          <a:r>
            <a:rPr lang="en-US" sz="18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kern="1200" dirty="0" err="1" smtClean="0">
              <a:solidFill>
                <a:schemeClr val="accent6">
                  <a:lumMod val="75000"/>
                </a:schemeClr>
              </a:solidFill>
              <a:latin typeface="Times New Roman" panose="02020603050405020304" pitchFamily="18" charset="0"/>
              <a:cs typeface="Times New Roman" panose="02020603050405020304" pitchFamily="18" charset="0"/>
            </a:rPr>
            <a:t>trú</a:t>
          </a:r>
          <a:endParaRPr lang="en-US" sz="1800" b="0" kern="1200" dirty="0">
            <a:solidFill>
              <a:schemeClr val="accent6">
                <a:lumMod val="75000"/>
              </a:schemeClr>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endParaRPr lang="en-US" sz="1800" b="0" kern="1200" dirty="0">
            <a:solidFill>
              <a:schemeClr val="accent6">
                <a:lumMod val="75000"/>
              </a:schemeClr>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en-US" sz="1800" b="0" kern="1200" dirty="0" err="1" smtClean="0">
              <a:solidFill>
                <a:schemeClr val="accent6">
                  <a:lumMod val="75000"/>
                </a:schemeClr>
              </a:solidFill>
              <a:latin typeface="Times New Roman" panose="02020603050405020304" pitchFamily="18" charset="0"/>
              <a:cs typeface="Times New Roman" panose="02020603050405020304" pitchFamily="18" charset="0"/>
            </a:rPr>
            <a:t>Một</a:t>
          </a:r>
          <a:r>
            <a:rPr lang="en-US" sz="18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kern="1200" dirty="0" err="1" smtClean="0">
              <a:solidFill>
                <a:schemeClr val="accent6">
                  <a:lumMod val="75000"/>
                </a:schemeClr>
              </a:solidFill>
              <a:latin typeface="Times New Roman" panose="02020603050405020304" pitchFamily="18" charset="0"/>
              <a:cs typeface="Times New Roman" panose="02020603050405020304" pitchFamily="18" charset="0"/>
            </a:rPr>
            <a:t>số</a:t>
          </a:r>
          <a:r>
            <a:rPr lang="en-US" sz="18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kern="1200" dirty="0" err="1" smtClean="0">
              <a:solidFill>
                <a:schemeClr val="accent6">
                  <a:lumMod val="75000"/>
                </a:schemeClr>
              </a:solidFill>
              <a:latin typeface="Times New Roman" panose="02020603050405020304" pitchFamily="18" charset="0"/>
              <a:cs typeface="Times New Roman" panose="02020603050405020304" pitchFamily="18" charset="0"/>
            </a:rPr>
            <a:t>trường</a:t>
          </a:r>
          <a:r>
            <a:rPr lang="en-US" sz="18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kern="1200" dirty="0" err="1" smtClean="0">
              <a:solidFill>
                <a:schemeClr val="accent6">
                  <a:lumMod val="75000"/>
                </a:schemeClr>
              </a:solidFill>
              <a:latin typeface="Times New Roman" panose="02020603050405020304" pitchFamily="18" charset="0"/>
              <a:cs typeface="Times New Roman" panose="02020603050405020304" pitchFamily="18" charset="0"/>
            </a:rPr>
            <a:t>hợp</a:t>
          </a:r>
          <a:r>
            <a:rPr lang="en-US" sz="18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kern="1200" dirty="0" err="1" smtClean="0">
              <a:solidFill>
                <a:schemeClr val="accent6">
                  <a:lumMod val="75000"/>
                </a:schemeClr>
              </a:solidFill>
              <a:latin typeface="Times New Roman" panose="02020603050405020304" pitchFamily="18" charset="0"/>
              <a:cs typeface="Times New Roman" panose="02020603050405020304" pitchFamily="18" charset="0"/>
            </a:rPr>
            <a:t>đặc</a:t>
          </a:r>
          <a:r>
            <a:rPr lang="en-US" sz="18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kern="1200" dirty="0" err="1" smtClean="0">
              <a:solidFill>
                <a:schemeClr val="accent6">
                  <a:lumMod val="75000"/>
                </a:schemeClr>
              </a:solidFill>
              <a:latin typeface="Times New Roman" panose="02020603050405020304" pitchFamily="18" charset="0"/>
              <a:cs typeface="Times New Roman" panose="02020603050405020304" pitchFamily="18" charset="0"/>
            </a:rPr>
            <a:t>biệt</a:t>
          </a:r>
          <a:r>
            <a:rPr lang="en-US" sz="1800" b="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800" b="0" kern="1200" dirty="0" err="1" smtClean="0">
              <a:solidFill>
                <a:schemeClr val="accent6">
                  <a:lumMod val="75000"/>
                </a:schemeClr>
              </a:solidFill>
              <a:latin typeface="Times New Roman" panose="02020603050405020304" pitchFamily="18" charset="0"/>
              <a:cs typeface="Times New Roman" panose="02020603050405020304" pitchFamily="18" charset="0"/>
            </a:rPr>
            <a:t>khác</a:t>
          </a:r>
          <a:endParaRPr lang="en-US" sz="1800" b="0" kern="1200" dirty="0">
            <a:solidFill>
              <a:schemeClr val="accent6">
                <a:lumMod val="75000"/>
              </a:schemeClr>
            </a:solidFill>
            <a:latin typeface="Times New Roman" panose="02020603050405020304" pitchFamily="18" charset="0"/>
            <a:cs typeface="Times New Roman" panose="02020603050405020304" pitchFamily="18" charset="0"/>
          </a:endParaRPr>
        </a:p>
      </dsp:txBody>
      <dsp:txXfrm>
        <a:off x="9692470" y="329697"/>
        <a:ext cx="4249151" cy="6329892"/>
      </dsp:txXfrm>
    </dsp:sp>
    <dsp:sp modelId="{44C2A870-E5EE-452F-9DCE-0C2924F63477}">
      <dsp:nvSpPr>
        <dsp:cNvPr id="0" name=""/>
        <dsp:cNvSpPr/>
      </dsp:nvSpPr>
      <dsp:spPr>
        <a:xfrm>
          <a:off x="9718157" y="123102"/>
          <a:ext cx="1431677" cy="89478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351266B4-93B1-4268-8774-D0865E58004A}">
      <dsp:nvSpPr>
        <dsp:cNvPr id="0" name=""/>
        <dsp:cNvSpPr/>
      </dsp:nvSpPr>
      <dsp:spPr>
        <a:xfrm>
          <a:off x="10452619" y="168188"/>
          <a:ext cx="341910" cy="393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7348" bIns="0" numCol="1" spcCol="1270" anchor="t" anchorCtr="0">
          <a:noAutofit/>
        </a:bodyPr>
        <a:lstStyle/>
        <a:p>
          <a:pPr lvl="0" algn="r" defTabSz="222250">
            <a:lnSpc>
              <a:spcPct val="90000"/>
            </a:lnSpc>
            <a:spcBef>
              <a:spcPct val="0"/>
            </a:spcBef>
            <a:spcAft>
              <a:spcPct val="35000"/>
            </a:spcAft>
          </a:pPr>
          <a:endParaRPr lang="en-US" sz="500" kern="1200" dirty="0"/>
        </a:p>
      </dsp:txBody>
      <dsp:txXfrm>
        <a:off x="10452619" y="168188"/>
        <a:ext cx="341910" cy="393843"/>
      </dsp:txXfrm>
    </dsp:sp>
    <dsp:sp modelId="{D6CB19F8-34EB-4F79-8FC6-D1DEA8418230}">
      <dsp:nvSpPr>
        <dsp:cNvPr id="0" name=""/>
        <dsp:cNvSpPr/>
      </dsp:nvSpPr>
      <dsp:spPr>
        <a:xfrm>
          <a:off x="5308549" y="515789"/>
          <a:ext cx="3917967" cy="614939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47348" rIns="142240" bIns="14224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just" defTabSz="889000">
            <a:lnSpc>
              <a:spcPct val="90000"/>
            </a:lnSpc>
            <a:spcBef>
              <a:spcPct val="0"/>
            </a:spcBef>
            <a:spcAft>
              <a:spcPct val="15000"/>
            </a:spcAft>
            <a:buChar char="••"/>
          </a:pP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Người</a:t>
          </a:r>
          <a:r>
            <a:rPr lang="en-US" sz="2000" b="0" kern="120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chuyển</a:t>
          </a:r>
          <a:r>
            <a:rPr lang="en-US" sz="2000" b="0" kern="120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thường</a:t>
          </a:r>
          <a:r>
            <a:rPr lang="en-US" sz="2000" b="0" kern="120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trú</a:t>
          </a:r>
          <a:r>
            <a:rPr lang="en-US" sz="2000" b="0" kern="120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ra</a:t>
          </a:r>
          <a:r>
            <a:rPr lang="en-US" sz="2000" b="0" kern="120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ngoài</a:t>
          </a:r>
          <a:r>
            <a:rPr lang="en-US" sz="2000" b="0" kern="120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xã</a:t>
          </a:r>
          <a:r>
            <a:rPr lang="en-US" sz="2000" b="0" kern="120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đã</a:t>
          </a:r>
          <a:r>
            <a:rPr lang="en-US" sz="2000" b="0" kern="120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ghi</a:t>
          </a:r>
          <a:r>
            <a:rPr lang="en-US" sz="2000" b="0" kern="1200" spc="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b="0" kern="1200" spc="0" baseline="0" dirty="0" err="1" smtClean="0">
              <a:solidFill>
                <a:schemeClr val="accent2">
                  <a:lumMod val="50000"/>
                </a:schemeClr>
              </a:solidFill>
              <a:latin typeface="Times New Roman" panose="02020603050405020304" pitchFamily="18" charset="0"/>
              <a:cs typeface="Times New Roman" panose="02020603050405020304" pitchFamily="18" charset="0"/>
            </a:rPr>
            <a:t>tên</a:t>
          </a:r>
          <a:endParaRPr lang="en-US" sz="2000" b="0" kern="1200" spc="0" baseline="0" dirty="0">
            <a:solidFill>
              <a:schemeClr val="accent2">
                <a:lumMod val="50000"/>
              </a:schemeClr>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n-US" sz="2000" b="0" kern="1200" spc="0" baseline="0" dirty="0">
            <a:solidFill>
              <a:schemeClr val="accent2">
                <a:lumMod val="50000"/>
              </a:schemeClr>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vi-VN" sz="2000" b="0" kern="1200" dirty="0" smtClean="0">
              <a:solidFill>
                <a:schemeClr val="accent2">
                  <a:lumMod val="50000"/>
                </a:schemeClr>
              </a:solidFill>
              <a:latin typeface="Times New Roman" panose="02020603050405020304" pitchFamily="18" charset="0"/>
              <a:cs typeface="Times New Roman" panose="02020603050405020304" pitchFamily="18" charset="0"/>
            </a:rPr>
            <a:t>Người bị tạm giam, tạm giữ hoặc ở cơ sở giáo dục/cai nghiện bắt buộc</a:t>
          </a:r>
          <a:r>
            <a:rPr lang="en-US" sz="2000" b="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vi-VN" sz="2000" b="0" kern="1200" dirty="0" smtClean="0">
              <a:solidFill>
                <a:schemeClr val="accent2">
                  <a:lumMod val="50000"/>
                </a:schemeClr>
              </a:solidFill>
              <a:latin typeface="Times New Roman" panose="02020603050405020304" pitchFamily="18" charset="0"/>
              <a:cs typeface="Times New Roman" panose="02020603050405020304" pitchFamily="18" charset="0"/>
            </a:rPr>
            <a:t>được trả tự do hoặc hết thời hạn trước giờ bỏ phiếu 24h</a:t>
          </a:r>
          <a:r>
            <a:rPr lang="en-US" sz="2000" b="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vi-VN" sz="2000" b="0" kern="1200" dirty="0" smtClean="0">
              <a:solidFill>
                <a:schemeClr val="accent2">
                  <a:lumMod val="50000"/>
                </a:schemeClr>
              </a:solidFill>
              <a:latin typeface="Times New Roman" panose="02020603050405020304" pitchFamily="18" charset="0"/>
              <a:cs typeface="Times New Roman" panose="02020603050405020304" pitchFamily="18" charset="0"/>
            </a:rPr>
            <a:t>→ xóa tên khỏi danh sách cử tri tại cơ sở đó.</a:t>
          </a:r>
          <a:endParaRPr lang="en-US" sz="2000" b="0" kern="1200" dirty="0">
            <a:solidFill>
              <a:schemeClr val="accent2">
                <a:lumMod val="50000"/>
              </a:schemeClr>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n-US" sz="2000" b="0" kern="1200" dirty="0">
            <a:solidFill>
              <a:schemeClr val="accent2">
                <a:lumMod val="50000"/>
              </a:schemeClr>
            </a:solidFill>
            <a:latin typeface="Times New Roman" panose="02020603050405020304" pitchFamily="18" charset="0"/>
            <a:cs typeface="Times New Roman" panose="02020603050405020304" pitchFamily="18" charset="0"/>
          </a:endParaRPr>
        </a:p>
        <a:p>
          <a:pPr marL="171450" lvl="1" indent="-171450" algn="just" defTabSz="844550">
            <a:lnSpc>
              <a:spcPct val="90000"/>
            </a:lnSpc>
            <a:spcBef>
              <a:spcPct val="0"/>
            </a:spcBef>
            <a:spcAft>
              <a:spcPct val="15000"/>
            </a:spcAft>
            <a:buChar char="••"/>
          </a:pPr>
          <a:r>
            <a:rPr lang="en-US" sz="1900" kern="1200" dirty="0" err="1" smtClean="0">
              <a:solidFill>
                <a:schemeClr val="accent2">
                  <a:lumMod val="50000"/>
                </a:schemeClr>
              </a:solidFill>
              <a:latin typeface="Times New Roman" panose="02020603050405020304" pitchFamily="18" charset="0"/>
              <a:cs typeface="Times New Roman" panose="02020603050405020304" pitchFamily="18" charset="0"/>
            </a:rPr>
            <a:t>Đến</a:t>
          </a:r>
          <a:r>
            <a:rPr lang="en-US" sz="19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kern="1200" dirty="0" err="1" smtClean="0">
              <a:solidFill>
                <a:schemeClr val="accent2">
                  <a:lumMod val="50000"/>
                </a:schemeClr>
              </a:solidFill>
              <a:latin typeface="Times New Roman" panose="02020603050405020304" pitchFamily="18" charset="0"/>
              <a:cs typeface="Times New Roman" panose="02020603050405020304" pitchFamily="18" charset="0"/>
            </a:rPr>
            <a:t>thời</a:t>
          </a:r>
          <a:r>
            <a:rPr lang="en-US" sz="19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kern="1200" dirty="0" err="1" smtClean="0">
              <a:solidFill>
                <a:schemeClr val="accent2">
                  <a:lumMod val="50000"/>
                </a:schemeClr>
              </a:solidFill>
              <a:latin typeface="Times New Roman" panose="02020603050405020304" pitchFamily="18" charset="0"/>
              <a:cs typeface="Times New Roman" panose="02020603050405020304" pitchFamily="18" charset="0"/>
            </a:rPr>
            <a:t>điểm</a:t>
          </a:r>
          <a:r>
            <a:rPr lang="en-US" sz="19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kern="1200" dirty="0" err="1" smtClean="0">
              <a:solidFill>
                <a:schemeClr val="accent2">
                  <a:lumMod val="50000"/>
                </a:schemeClr>
              </a:solidFill>
              <a:latin typeface="Times New Roman" panose="02020603050405020304" pitchFamily="18" charset="0"/>
              <a:cs typeface="Times New Roman" panose="02020603050405020304" pitchFamily="18" charset="0"/>
            </a:rPr>
            <a:t>bắt</a:t>
          </a:r>
          <a:r>
            <a:rPr lang="en-US" sz="19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kern="1200" dirty="0" err="1" smtClean="0">
              <a:solidFill>
                <a:schemeClr val="accent2">
                  <a:lumMod val="50000"/>
                </a:schemeClr>
              </a:solidFill>
              <a:latin typeface="Times New Roman" panose="02020603050405020304" pitchFamily="18" charset="0"/>
              <a:cs typeface="Times New Roman" panose="02020603050405020304" pitchFamily="18" charset="0"/>
            </a:rPr>
            <a:t>đầu</a:t>
          </a:r>
          <a:r>
            <a:rPr lang="en-US" sz="19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kern="1200" dirty="0" err="1" smtClean="0">
              <a:solidFill>
                <a:schemeClr val="accent2">
                  <a:lumMod val="50000"/>
                </a:schemeClr>
              </a:solidFill>
              <a:latin typeface="Times New Roman" panose="02020603050405020304" pitchFamily="18" charset="0"/>
              <a:cs typeface="Times New Roman" panose="02020603050405020304" pitchFamily="18" charset="0"/>
            </a:rPr>
            <a:t>bỏ</a:t>
          </a:r>
          <a:r>
            <a:rPr lang="en-US" sz="19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kern="1200" dirty="0" err="1" smtClean="0">
              <a:solidFill>
                <a:schemeClr val="accent2">
                  <a:lumMod val="50000"/>
                </a:schemeClr>
              </a:solidFill>
              <a:latin typeface="Times New Roman" panose="02020603050405020304" pitchFamily="18" charset="0"/>
              <a:cs typeface="Times New Roman" panose="02020603050405020304" pitchFamily="18" charset="0"/>
            </a:rPr>
            <a:t>phiếu</a:t>
          </a:r>
          <a:r>
            <a:rPr lang="en-US" sz="19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00" kern="1200" dirty="0" err="1" smtClean="0">
              <a:solidFill>
                <a:schemeClr val="accent2">
                  <a:lumMod val="50000"/>
                </a:schemeClr>
              </a:solidFill>
              <a:latin typeface="Times New Roman" panose="02020603050405020304" pitchFamily="18" charset="0"/>
              <a:cs typeface="Times New Roman" panose="02020603050405020304" pitchFamily="18" charset="0"/>
            </a:rPr>
            <a:t>bị</a:t>
          </a:r>
          <a:r>
            <a:rPr lang="en-US" sz="19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vi-VN" sz="1900" kern="1200" dirty="0" smtClean="0">
              <a:solidFill>
                <a:schemeClr val="accent2">
                  <a:lumMod val="50000"/>
                </a:schemeClr>
              </a:solidFill>
              <a:latin typeface="Times New Roman" panose="02020603050405020304" pitchFamily="18" charset="0"/>
              <a:cs typeface="Times New Roman" panose="02020603050405020304" pitchFamily="18" charset="0"/>
            </a:rPr>
            <a:t>TA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tước</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quyền</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bầu</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cử</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phải</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chấp</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hành</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hình</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phạt</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tù</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hoặc</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mất</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năng</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lực</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hành</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vi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dân</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smtClean="0">
              <a:solidFill>
                <a:schemeClr val="accent2">
                  <a:lumMod val="50000"/>
                </a:schemeClr>
              </a:solidFill>
              <a:latin typeface="Times New Roman" panose="02020603050405020304" pitchFamily="18" charset="0"/>
              <a:cs typeface="Times New Roman" panose="02020603050405020304" pitchFamily="18" charset="0"/>
            </a:rPr>
            <a:t>sự</a:t>
          </a:r>
          <a:r>
            <a:rPr lang="en-US" sz="2000" kern="1200" dirty="0" smtClean="0">
              <a:solidFill>
                <a:schemeClr val="accent2">
                  <a:lumMod val="50000"/>
                </a:schemeClr>
              </a:solidFill>
              <a:latin typeface="Times New Roman" panose="02020603050405020304" pitchFamily="18" charset="0"/>
              <a:cs typeface="Times New Roman" panose="02020603050405020304" pitchFamily="18" charset="0"/>
            </a:rPr>
            <a:t>.</a:t>
          </a:r>
          <a:endParaRPr lang="en-US" sz="2000" b="0" kern="1200" dirty="0">
            <a:solidFill>
              <a:schemeClr val="accent2">
                <a:lumMod val="50000"/>
              </a:schemeClr>
            </a:solidFill>
            <a:latin typeface="Times New Roman" panose="02020603050405020304" pitchFamily="18" charset="0"/>
            <a:cs typeface="Times New Roman" panose="02020603050405020304" pitchFamily="18" charset="0"/>
          </a:endParaRPr>
        </a:p>
        <a:p>
          <a:pPr marL="171450" lvl="1" indent="-171450" algn="just" defTabSz="866775">
            <a:lnSpc>
              <a:spcPct val="90000"/>
            </a:lnSpc>
            <a:spcBef>
              <a:spcPct val="0"/>
            </a:spcBef>
            <a:spcAft>
              <a:spcPct val="15000"/>
            </a:spcAft>
            <a:buChar char="••"/>
          </a:pPr>
          <a:endParaRPr lang="en-US" sz="1950" b="0" kern="1200" dirty="0">
            <a:solidFill>
              <a:schemeClr val="accent2">
                <a:lumMod val="50000"/>
              </a:schemeClr>
            </a:solidFill>
            <a:latin typeface="Times New Roman" panose="02020603050405020304" pitchFamily="18" charset="0"/>
            <a:cs typeface="Times New Roman" panose="02020603050405020304" pitchFamily="18" charset="0"/>
          </a:endParaRPr>
        </a:p>
        <a:p>
          <a:pPr marL="171450" lvl="1" indent="-171450" algn="just" defTabSz="866775">
            <a:lnSpc>
              <a:spcPct val="90000"/>
            </a:lnSpc>
            <a:spcBef>
              <a:spcPct val="0"/>
            </a:spcBef>
            <a:spcAft>
              <a:spcPct val="15000"/>
            </a:spcAft>
            <a:buChar char="••"/>
          </a:pP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Đi</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nơi</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khác</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và</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được</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cấp</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giấy</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chứng</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nhận</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của</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UBND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cấp</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xã</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bỏ</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phiếu</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nơi</a:t>
          </a:r>
          <a:r>
            <a:rPr lang="en-US" sz="1950" kern="12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1950" kern="1200" dirty="0" err="1" smtClean="0">
              <a:solidFill>
                <a:schemeClr val="accent2">
                  <a:lumMod val="50000"/>
                </a:schemeClr>
              </a:solidFill>
              <a:latin typeface="Times New Roman" panose="02020603050405020304" pitchFamily="18" charset="0"/>
              <a:cs typeface="Times New Roman" panose="02020603050405020304" pitchFamily="18" charset="0"/>
            </a:rPr>
            <a:t>khác</a:t>
          </a:r>
          <a:endParaRPr lang="en-US" sz="1950" b="0"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a:off x="5308549" y="515789"/>
        <a:ext cx="3917967" cy="6149396"/>
      </dsp:txXfrm>
    </dsp:sp>
    <dsp:sp modelId="{15B14B85-0DDC-4805-8D31-F2A9F6CE9D4C}">
      <dsp:nvSpPr>
        <dsp:cNvPr id="0" name=""/>
        <dsp:cNvSpPr/>
      </dsp:nvSpPr>
      <dsp:spPr>
        <a:xfrm>
          <a:off x="5220585" y="311202"/>
          <a:ext cx="1154513" cy="105734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311BA-448C-44C4-A483-C5A30FFD2EAE}">
      <dsp:nvSpPr>
        <dsp:cNvPr id="0" name=""/>
        <dsp:cNvSpPr/>
      </dsp:nvSpPr>
      <dsp:spPr>
        <a:xfrm>
          <a:off x="6472287" y="2507508"/>
          <a:ext cx="1789509" cy="178950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vi-VN" sz="3000" b="1" kern="1200" dirty="0" smtClean="0">
              <a:solidFill>
                <a:srgbClr val="FF0000"/>
              </a:solidFill>
              <a:latin typeface="Times New Roman" panose="02020603050405020304" pitchFamily="18" charset="0"/>
              <a:cs typeface="Times New Roman" panose="02020603050405020304" pitchFamily="18" charset="0"/>
            </a:rPr>
            <a:t>06 trường hợp </a:t>
          </a:r>
          <a:endParaRPr lang="en-US" sz="3000" b="1" kern="1200" dirty="0">
            <a:solidFill>
              <a:srgbClr val="FF0000"/>
            </a:solidFill>
            <a:latin typeface="Times New Roman" panose="02020603050405020304" pitchFamily="18" charset="0"/>
            <a:cs typeface="Times New Roman" panose="02020603050405020304" pitchFamily="18" charset="0"/>
          </a:endParaRPr>
        </a:p>
      </dsp:txBody>
      <dsp:txXfrm>
        <a:off x="6734355" y="2769576"/>
        <a:ext cx="1265373" cy="1265373"/>
      </dsp:txXfrm>
    </dsp:sp>
    <dsp:sp modelId="{D2695023-4B63-4153-A863-A90E4FB93421}">
      <dsp:nvSpPr>
        <dsp:cNvPr id="0" name=""/>
        <dsp:cNvSpPr/>
      </dsp:nvSpPr>
      <dsp:spPr>
        <a:xfrm rot="16178004">
          <a:off x="7168807" y="1855065"/>
          <a:ext cx="380563" cy="60843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7226257" y="2033835"/>
        <a:ext cx="266394" cy="365059"/>
      </dsp:txXfrm>
    </dsp:sp>
    <dsp:sp modelId="{8FEB5460-D9AA-4FE4-A70E-9600B0C67798}">
      <dsp:nvSpPr>
        <dsp:cNvPr id="0" name=""/>
        <dsp:cNvSpPr/>
      </dsp:nvSpPr>
      <dsp:spPr>
        <a:xfrm>
          <a:off x="6292216" y="0"/>
          <a:ext cx="2117562" cy="178950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vi-VN" sz="1800" b="1" i="0" kern="1200" dirty="0" smtClean="0">
              <a:latin typeface="Times New Roman" panose="02020603050405020304" pitchFamily="18" charset="0"/>
              <a:cs typeface="Times New Roman" panose="02020603050405020304" pitchFamily="18" charset="0"/>
            </a:rPr>
            <a:t>cách ly y tế hoặc địa bàn phong tỏa nằm ngoài địa bàn xã cư trú</a:t>
          </a:r>
          <a:endParaRPr lang="en-US" sz="1800" b="1" i="0" kern="1200" dirty="0">
            <a:latin typeface="Times New Roman" panose="02020603050405020304" pitchFamily="18" charset="0"/>
            <a:cs typeface="Times New Roman" panose="02020603050405020304" pitchFamily="18" charset="0"/>
          </a:endParaRPr>
        </a:p>
      </dsp:txBody>
      <dsp:txXfrm>
        <a:off x="6602326" y="262068"/>
        <a:ext cx="1497342" cy="1265373"/>
      </dsp:txXfrm>
    </dsp:sp>
    <dsp:sp modelId="{7D1EE639-39A1-4311-87CE-96E88197BDA0}">
      <dsp:nvSpPr>
        <dsp:cNvPr id="0" name=""/>
        <dsp:cNvSpPr/>
      </dsp:nvSpPr>
      <dsp:spPr>
        <a:xfrm rot="19800000">
          <a:off x="8241942" y="2494208"/>
          <a:ext cx="341955" cy="608433"/>
        </a:xfrm>
        <a:prstGeom prst="rightArrow">
          <a:avLst>
            <a:gd name="adj1" fmla="val 60000"/>
            <a:gd name="adj2" fmla="val 50000"/>
          </a:avLst>
        </a:prstGeom>
        <a:solidFill>
          <a:schemeClr val="accent5">
            <a:hueOff val="-1351709"/>
            <a:satOff val="-3484"/>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8248814" y="2641542"/>
        <a:ext cx="239369" cy="365059"/>
      </dsp:txXfrm>
    </dsp:sp>
    <dsp:sp modelId="{53E37BB4-C53D-40A4-B9BF-B4C989BE36A9}">
      <dsp:nvSpPr>
        <dsp:cNvPr id="0" name=""/>
        <dsp:cNvSpPr/>
      </dsp:nvSpPr>
      <dsp:spPr>
        <a:xfrm>
          <a:off x="8544386" y="1255338"/>
          <a:ext cx="1982955" cy="1789509"/>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i="0" kern="1200" dirty="0" smtClean="0">
              <a:latin typeface="Times New Roman" panose="02020603050405020304" pitchFamily="18" charset="0"/>
              <a:cs typeface="Times New Roman" panose="02020603050405020304" pitchFamily="18" charset="0"/>
            </a:rPr>
            <a:t>Đ</a:t>
          </a:r>
          <a:r>
            <a:rPr lang="vi-VN" sz="1600" b="1" i="0" kern="1200" dirty="0" smtClean="0">
              <a:latin typeface="Times New Roman" panose="02020603050405020304" pitchFamily="18" charset="0"/>
              <a:cs typeface="Times New Roman" panose="02020603050405020304" pitchFamily="18" charset="0"/>
            </a:rPr>
            <a:t>ã có </a:t>
          </a:r>
          <a:r>
            <a:rPr lang="en-US" sz="1600" b="1" i="0" kern="1200" dirty="0" smtClean="0">
              <a:latin typeface="Times New Roman" panose="02020603050405020304" pitchFamily="18" charset="0"/>
              <a:cs typeface="Times New Roman" panose="02020603050405020304" pitchFamily="18" charset="0"/>
            </a:rPr>
            <a:t>GCN </a:t>
          </a:r>
          <a:r>
            <a:rPr lang="vi-VN" sz="1600" b="1" i="0" kern="1200" dirty="0" smtClean="0">
              <a:latin typeface="Times New Roman" panose="02020603050405020304" pitchFamily="18" charset="0"/>
              <a:cs typeface="Times New Roman" panose="02020603050405020304" pitchFamily="18" charset="0"/>
            </a:rPr>
            <a:t>bỏ phiếu nơi khác và có nguyện vọng bỏ phiếu nơi khác</a:t>
          </a:r>
          <a:endParaRPr lang="en-US" sz="1600" b="1" i="0" kern="1200" dirty="0">
            <a:latin typeface="Times New Roman" panose="02020603050405020304" pitchFamily="18" charset="0"/>
            <a:cs typeface="Times New Roman" panose="02020603050405020304" pitchFamily="18" charset="0"/>
          </a:endParaRPr>
        </a:p>
      </dsp:txBody>
      <dsp:txXfrm>
        <a:off x="8834783" y="1517406"/>
        <a:ext cx="1402161" cy="1265373"/>
      </dsp:txXfrm>
    </dsp:sp>
    <dsp:sp modelId="{29C2EFA2-28AC-4819-A9ED-AA08B5FBA6B7}">
      <dsp:nvSpPr>
        <dsp:cNvPr id="0" name=""/>
        <dsp:cNvSpPr/>
      </dsp:nvSpPr>
      <dsp:spPr>
        <a:xfrm rot="1800000">
          <a:off x="8230487" y="3683965"/>
          <a:ext cx="302791" cy="608433"/>
        </a:xfrm>
        <a:prstGeom prst="rightArrow">
          <a:avLst>
            <a:gd name="adj1" fmla="val 60000"/>
            <a:gd name="adj2" fmla="val 50000"/>
          </a:avLst>
        </a:prstGeom>
        <a:solidFill>
          <a:schemeClr val="accent5">
            <a:hueOff val="-2703417"/>
            <a:satOff val="-6968"/>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8236572" y="3782943"/>
        <a:ext cx="211954" cy="365059"/>
      </dsp:txXfrm>
    </dsp:sp>
    <dsp:sp modelId="{DA9D6443-8ACA-425E-9FBF-F6C2BDF77BE5}">
      <dsp:nvSpPr>
        <dsp:cNvPr id="0" name=""/>
        <dsp:cNvSpPr/>
      </dsp:nvSpPr>
      <dsp:spPr>
        <a:xfrm>
          <a:off x="8431862" y="3759678"/>
          <a:ext cx="2208004" cy="1789509"/>
        </a:xfrm>
        <a:prstGeom prst="ellips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i="0" kern="1200" dirty="0" smtClean="0">
              <a:latin typeface="Times New Roman" panose="02020603050405020304" pitchFamily="18" charset="0"/>
              <a:cs typeface="Times New Roman" panose="02020603050405020304" pitchFamily="18" charset="0"/>
            </a:rPr>
            <a:t>đ</a:t>
          </a:r>
          <a:r>
            <a:rPr lang="vi-VN" sz="1600" b="1" i="0" kern="1200" dirty="0" smtClean="0">
              <a:latin typeface="Times New Roman" panose="02020603050405020304" pitchFamily="18" charset="0"/>
              <a:cs typeface="Times New Roman" panose="02020603050405020304" pitchFamily="18" charset="0"/>
            </a:rPr>
            <a:t>ã có </a:t>
          </a:r>
          <a:r>
            <a:rPr lang="en-US" sz="1600" b="1" i="0" kern="1200" dirty="0" smtClean="0">
              <a:latin typeface="Times New Roman" panose="02020603050405020304" pitchFamily="18" charset="0"/>
              <a:cs typeface="Times New Roman" panose="02020603050405020304" pitchFamily="18" charset="0"/>
            </a:rPr>
            <a:t>GCN </a:t>
          </a:r>
          <a:r>
            <a:rPr lang="vi-VN" sz="1600" b="1" i="0" kern="1200" dirty="0" smtClean="0">
              <a:latin typeface="Times New Roman" panose="02020603050405020304" pitchFamily="18" charset="0"/>
              <a:cs typeface="Times New Roman" panose="02020603050405020304" pitchFamily="18" charset="0"/>
            </a:rPr>
            <a:t>bỏ phiếu nơi khác và có nguyện vọng bỏ phiếu tại thường trú (tạm trú)</a:t>
          </a:r>
          <a:endParaRPr lang="en-US" sz="1600" b="1" i="0" kern="1200" dirty="0">
            <a:latin typeface="Times New Roman" panose="02020603050405020304" pitchFamily="18" charset="0"/>
            <a:cs typeface="Times New Roman" panose="02020603050405020304" pitchFamily="18" charset="0"/>
          </a:endParaRPr>
        </a:p>
      </dsp:txBody>
      <dsp:txXfrm>
        <a:off x="8755217" y="4021746"/>
        <a:ext cx="1561294" cy="1265373"/>
      </dsp:txXfrm>
    </dsp:sp>
    <dsp:sp modelId="{F6CF7BEC-FFD2-4CA8-93FF-489E43371A12}">
      <dsp:nvSpPr>
        <dsp:cNvPr id="0" name=""/>
        <dsp:cNvSpPr/>
      </dsp:nvSpPr>
      <dsp:spPr>
        <a:xfrm rot="5400000">
          <a:off x="7177611" y="4339494"/>
          <a:ext cx="378860" cy="608433"/>
        </a:xfrm>
        <a:prstGeom prst="rightArrow">
          <a:avLst>
            <a:gd name="adj1" fmla="val 60000"/>
            <a:gd name="adj2" fmla="val 50000"/>
          </a:avLst>
        </a:prstGeom>
        <a:solidFill>
          <a:schemeClr val="accent5">
            <a:hueOff val="-4055126"/>
            <a:satOff val="-10451"/>
            <a:lumOff val="-7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7234440" y="4404352"/>
        <a:ext cx="265202" cy="365059"/>
      </dsp:txXfrm>
    </dsp:sp>
    <dsp:sp modelId="{3657923F-F2BE-4313-A57F-963DF3D87135}">
      <dsp:nvSpPr>
        <dsp:cNvPr id="0" name=""/>
        <dsp:cNvSpPr/>
      </dsp:nvSpPr>
      <dsp:spPr>
        <a:xfrm>
          <a:off x="6309585" y="5011848"/>
          <a:ext cx="2114913" cy="1789509"/>
        </a:xfrm>
        <a:prstGeom prst="ellips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err="1" smtClean="0">
              <a:latin typeface="Times New Roman" panose="02020603050405020304" pitchFamily="18" charset="0"/>
              <a:cs typeface="Times New Roman" panose="02020603050405020304" pitchFamily="18" charset="0"/>
            </a:rPr>
            <a:t>Đã</a:t>
          </a:r>
          <a:r>
            <a:rPr lang="en-US" sz="1800" b="1" kern="1200" dirty="0" smtClean="0">
              <a:latin typeface="Times New Roman" panose="02020603050405020304" pitchFamily="18" charset="0"/>
              <a:cs typeface="Times New Roman" panose="02020603050405020304" pitchFamily="18" charset="0"/>
            </a:rPr>
            <a:t> </a:t>
          </a:r>
          <a:r>
            <a:rPr lang="vi-VN" sz="1800" b="1" kern="1200" dirty="0" smtClean="0">
              <a:latin typeface="Times New Roman" panose="02020603050405020304" pitchFamily="18" charset="0"/>
              <a:cs typeface="Times New Roman" panose="02020603050405020304" pitchFamily="18" charset="0"/>
            </a:rPr>
            <a:t>phát</a:t>
          </a:r>
          <a:r>
            <a:rPr lang="en-US" sz="1800" b="1" kern="1200" dirty="0" smtClean="0">
              <a:latin typeface="Times New Roman" panose="02020603050405020304" pitchFamily="18" charset="0"/>
              <a:cs typeface="Times New Roman" panose="02020603050405020304" pitchFamily="18" charset="0"/>
            </a:rPr>
            <a:t> </a:t>
          </a:r>
          <a:r>
            <a:rPr lang="en-US" sz="1800" b="1" kern="1200" dirty="0" err="1" smtClean="0">
              <a:latin typeface="Times New Roman" panose="02020603050405020304" pitchFamily="18" charset="0"/>
              <a:cs typeface="Times New Roman" panose="02020603050405020304" pitchFamily="18" charset="0"/>
            </a:rPr>
            <a:t>thẻ</a:t>
          </a:r>
          <a:r>
            <a:rPr lang="en-US" sz="1800" b="1" kern="1200" dirty="0" smtClean="0">
              <a:latin typeface="Times New Roman" panose="02020603050405020304" pitchFamily="18" charset="0"/>
              <a:cs typeface="Times New Roman" panose="02020603050405020304" pitchFamily="18" charset="0"/>
            </a:rPr>
            <a:t> </a:t>
          </a:r>
          <a:r>
            <a:rPr lang="en-US" sz="1800" b="1" kern="1200" dirty="0" err="1" smtClean="0">
              <a:latin typeface="Times New Roman" panose="02020603050405020304" pitchFamily="18" charset="0"/>
              <a:cs typeface="Times New Roman" panose="02020603050405020304" pitchFamily="18" charset="0"/>
            </a:rPr>
            <a:t>cử</a:t>
          </a:r>
          <a:r>
            <a:rPr lang="en-US" sz="1800" b="1" kern="1200" dirty="0" smtClean="0">
              <a:latin typeface="Times New Roman" panose="02020603050405020304" pitchFamily="18" charset="0"/>
              <a:cs typeface="Times New Roman" panose="02020603050405020304" pitchFamily="18" charset="0"/>
            </a:rPr>
            <a:t> tri, </a:t>
          </a:r>
          <a:r>
            <a:rPr lang="en-US" sz="1800" b="1" kern="1200" dirty="0" err="1" smtClean="0">
              <a:latin typeface="Times New Roman" panose="02020603050405020304" pitchFamily="18" charset="0"/>
              <a:cs typeface="Times New Roman" panose="02020603050405020304" pitchFamily="18" charset="0"/>
            </a:rPr>
            <a:t>chuyển</a:t>
          </a:r>
          <a:r>
            <a:rPr lang="en-US" sz="1800" b="1" kern="1200" dirty="0" smtClean="0">
              <a:latin typeface="Times New Roman" panose="02020603050405020304" pitchFamily="18" charset="0"/>
              <a:cs typeface="Times New Roman" panose="02020603050405020304" pitchFamily="18" charset="0"/>
            </a:rPr>
            <a:t> </a:t>
          </a:r>
          <a:r>
            <a:rPr lang="en-US" sz="1800" b="1" kern="1200" dirty="0" err="1" smtClean="0">
              <a:latin typeface="Times New Roman" panose="02020603050405020304" pitchFamily="18" charset="0"/>
              <a:cs typeface="Times New Roman" panose="02020603050405020304" pitchFamily="18" charset="0"/>
            </a:rPr>
            <a:t>đến</a:t>
          </a:r>
          <a:r>
            <a:rPr lang="en-US" sz="1800" b="1" kern="1200" dirty="0" smtClean="0">
              <a:latin typeface="Times New Roman" panose="02020603050405020304" pitchFamily="18" charset="0"/>
              <a:cs typeface="Times New Roman" panose="02020603050405020304" pitchFamily="18" charset="0"/>
            </a:rPr>
            <a:t> </a:t>
          </a:r>
          <a:r>
            <a:rPr lang="en-US" sz="1800" b="1" kern="1200" dirty="0" err="1" smtClean="0">
              <a:latin typeface="Times New Roman" panose="02020603050405020304" pitchFamily="18" charset="0"/>
              <a:cs typeface="Times New Roman" panose="02020603050405020304" pitchFamily="18" charset="0"/>
            </a:rPr>
            <a:t>địa</a:t>
          </a:r>
          <a:r>
            <a:rPr lang="en-US" sz="1800" b="1" kern="1200" dirty="0" smtClean="0">
              <a:latin typeface="Times New Roman" panose="02020603050405020304" pitchFamily="18" charset="0"/>
              <a:cs typeface="Times New Roman" panose="02020603050405020304" pitchFamily="18" charset="0"/>
            </a:rPr>
            <a:t> </a:t>
          </a:r>
          <a:r>
            <a:rPr lang="en-US" sz="1800" b="1" kern="1200" dirty="0" err="1" smtClean="0">
              <a:latin typeface="Times New Roman" panose="02020603050405020304" pitchFamily="18" charset="0"/>
              <a:cs typeface="Times New Roman" panose="02020603050405020304" pitchFamily="18" charset="0"/>
            </a:rPr>
            <a:t>bàn</a:t>
          </a:r>
          <a:r>
            <a:rPr lang="vi-VN" sz="1800" b="1" kern="1200" dirty="0" smtClean="0">
              <a:latin typeface="Times New Roman" panose="02020603050405020304" pitchFamily="18" charset="0"/>
              <a:cs typeface="Times New Roman" panose="02020603050405020304" pitchFamily="18" charset="0"/>
            </a:rPr>
            <a:t> bị</a:t>
          </a:r>
          <a:r>
            <a:rPr lang="en-US" sz="1800" b="1" kern="1200" dirty="0" smtClean="0">
              <a:latin typeface="Times New Roman" panose="02020603050405020304" pitchFamily="18" charset="0"/>
              <a:cs typeface="Times New Roman" panose="02020603050405020304" pitchFamily="18" charset="0"/>
            </a:rPr>
            <a:t> </a:t>
          </a:r>
          <a:r>
            <a:rPr lang="en-US" sz="1800" b="1" kern="1200" dirty="0" err="1" smtClean="0">
              <a:latin typeface="Times New Roman" panose="02020603050405020304" pitchFamily="18" charset="0"/>
              <a:cs typeface="Times New Roman" panose="02020603050405020304" pitchFamily="18" charset="0"/>
            </a:rPr>
            <a:t>cách</a:t>
          </a:r>
          <a:r>
            <a:rPr lang="en-US" sz="1800" b="1" kern="1200" dirty="0" smtClean="0">
              <a:latin typeface="Times New Roman" panose="02020603050405020304" pitchFamily="18" charset="0"/>
              <a:cs typeface="Times New Roman" panose="02020603050405020304" pitchFamily="18" charset="0"/>
            </a:rPr>
            <a:t> </a:t>
          </a:r>
          <a:r>
            <a:rPr lang="en-US" sz="1800" b="1" kern="1200" dirty="0" err="1" smtClean="0">
              <a:latin typeface="Times New Roman" panose="02020603050405020304" pitchFamily="18" charset="0"/>
              <a:cs typeface="Times New Roman" panose="02020603050405020304" pitchFamily="18" charset="0"/>
            </a:rPr>
            <a:t>ly</a:t>
          </a:r>
          <a:r>
            <a:rPr lang="en-US" sz="1800" b="1" kern="1200" dirty="0" smtClean="0">
              <a:latin typeface="Times New Roman" panose="02020603050405020304" pitchFamily="18" charset="0"/>
              <a:cs typeface="Times New Roman" panose="02020603050405020304" pitchFamily="18" charset="0"/>
            </a:rPr>
            <a:t> </a:t>
          </a:r>
          <a:r>
            <a:rPr lang="vi-VN" sz="1800" b="1" kern="1200" dirty="0" smtClean="0">
              <a:latin typeface="Times New Roman" panose="02020603050405020304" pitchFamily="18" charset="0"/>
              <a:cs typeface="Times New Roman" panose="02020603050405020304" pitchFamily="18" charset="0"/>
            </a:rPr>
            <a:t>tại </a:t>
          </a:r>
          <a:r>
            <a:rPr lang="en-US" sz="1800" b="1" kern="1200" dirty="0" err="1" smtClean="0">
              <a:latin typeface="Times New Roman" panose="02020603050405020304" pitchFamily="18" charset="0"/>
              <a:cs typeface="Times New Roman" panose="02020603050405020304" pitchFamily="18" charset="0"/>
            </a:rPr>
            <a:t>xã</a:t>
          </a:r>
          <a:endParaRPr lang="vi-VN" sz="1800" b="1" kern="1200" dirty="0" smtClean="0">
            <a:latin typeface="Times New Roman" panose="02020603050405020304" pitchFamily="18" charset="0"/>
            <a:cs typeface="Times New Roman" panose="02020603050405020304" pitchFamily="18" charset="0"/>
          </a:endParaRPr>
        </a:p>
        <a:p>
          <a:pPr lvl="0" algn="ctr" defTabSz="800100">
            <a:lnSpc>
              <a:spcPct val="90000"/>
            </a:lnSpc>
            <a:spcBef>
              <a:spcPct val="0"/>
            </a:spcBef>
            <a:spcAft>
              <a:spcPct val="35000"/>
            </a:spcAft>
          </a:pPr>
          <a:r>
            <a:rPr lang="vi-VN" sz="1800" b="1" kern="1200" dirty="0" smtClean="0">
              <a:latin typeface="Times New Roman" panose="02020603050405020304" pitchFamily="18" charset="0"/>
              <a:cs typeface="Times New Roman" panose="02020603050405020304" pitchFamily="18" charset="0"/>
            </a:rPr>
            <a:t>khác </a:t>
          </a:r>
          <a:endParaRPr lang="en-US" sz="1800" b="1" kern="1200" dirty="0">
            <a:latin typeface="Times New Roman" panose="02020603050405020304" pitchFamily="18" charset="0"/>
            <a:cs typeface="Times New Roman" panose="02020603050405020304" pitchFamily="18" charset="0"/>
          </a:endParaRPr>
        </a:p>
      </dsp:txBody>
      <dsp:txXfrm>
        <a:off x="6619307" y="5273916"/>
        <a:ext cx="1495469" cy="1265373"/>
      </dsp:txXfrm>
    </dsp:sp>
    <dsp:sp modelId="{7F7A2313-2603-4505-9CD8-02C6FCD24533}">
      <dsp:nvSpPr>
        <dsp:cNvPr id="0" name=""/>
        <dsp:cNvSpPr/>
      </dsp:nvSpPr>
      <dsp:spPr>
        <a:xfrm rot="9033822">
          <a:off x="6245055" y="3656626"/>
          <a:ext cx="264266" cy="608433"/>
        </a:xfrm>
        <a:prstGeom prst="rightArrow">
          <a:avLst>
            <a:gd name="adj1" fmla="val 60000"/>
            <a:gd name="adj2" fmla="val 50000"/>
          </a:avLst>
        </a:prstGeom>
        <a:solidFill>
          <a:schemeClr val="accent5">
            <a:hueOff val="-5406834"/>
            <a:satOff val="-13935"/>
            <a:lumOff val="-9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6319218" y="3758832"/>
        <a:ext cx="184986" cy="365059"/>
      </dsp:txXfrm>
    </dsp:sp>
    <dsp:sp modelId="{25083189-3549-4CC8-BC64-04CCEAB4DBEE}">
      <dsp:nvSpPr>
        <dsp:cNvPr id="0" name=""/>
        <dsp:cNvSpPr/>
      </dsp:nvSpPr>
      <dsp:spPr>
        <a:xfrm>
          <a:off x="3985124" y="3734440"/>
          <a:ext cx="2415372" cy="1789509"/>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vi-VN" sz="1600" b="1" kern="1200" dirty="0" smtClean="0">
              <a:latin typeface="Times New Roman" panose="02020603050405020304" pitchFamily="18" charset="0"/>
              <a:cs typeface="Times New Roman" panose="02020603050405020304" pitchFamily="18" charset="0"/>
            </a:rPr>
            <a:t>Đã có tên trong </a:t>
          </a:r>
          <a:r>
            <a:rPr lang="vi-VN" sz="1600" b="1" kern="1200" dirty="0" smtClean="0">
              <a:latin typeface="Times New Roman" panose="02020603050405020304" pitchFamily="18" charset="0"/>
              <a:cs typeface="Times New Roman" panose="02020603050405020304" pitchFamily="18" charset="0"/>
            </a:rPr>
            <a:t>DSCT nhưng </a:t>
          </a:r>
          <a:r>
            <a:rPr lang="vi-VN" sz="1600" b="1" kern="1200" dirty="0" smtClean="0">
              <a:latin typeface="Times New Roman" panose="02020603050405020304" pitchFamily="18" charset="0"/>
              <a:cs typeface="Times New Roman" panose="02020603050405020304" pitchFamily="18" charset="0"/>
            </a:rPr>
            <a:t>chưa nhận Thẻ, không thể quay lại xã cũ</a:t>
          </a:r>
          <a:endParaRPr lang="en-US" sz="1600" b="1" kern="1200" dirty="0"/>
        </a:p>
      </dsp:txBody>
      <dsp:txXfrm>
        <a:off x="4338847" y="3996508"/>
        <a:ext cx="1707926" cy="1265373"/>
      </dsp:txXfrm>
    </dsp:sp>
    <dsp:sp modelId="{6A643AC4-3704-406C-8279-83FCE5D8D170}">
      <dsp:nvSpPr>
        <dsp:cNvPr id="0" name=""/>
        <dsp:cNvSpPr/>
      </dsp:nvSpPr>
      <dsp:spPr>
        <a:xfrm rot="12600000">
          <a:off x="6215004" y="2517154"/>
          <a:ext cx="291805" cy="60843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6296681" y="2660726"/>
        <a:ext cx="204264" cy="365059"/>
      </dsp:txXfrm>
    </dsp:sp>
    <dsp:sp modelId="{1E720DBB-00D8-43E7-BD07-E1221DCD2B4F}">
      <dsp:nvSpPr>
        <dsp:cNvPr id="0" name=""/>
        <dsp:cNvSpPr/>
      </dsp:nvSpPr>
      <dsp:spPr>
        <a:xfrm>
          <a:off x="4060476" y="1255338"/>
          <a:ext cx="2275486" cy="1789509"/>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vi-VN" sz="1800" b="1" kern="1200" dirty="0" smtClean="0">
              <a:latin typeface="Times New Roman" panose="02020603050405020304" pitchFamily="18" charset="0"/>
              <a:cs typeface="Times New Roman" panose="02020603050405020304" pitchFamily="18" charset="0"/>
            </a:rPr>
            <a:t>Bị tạm giam, tạm giữ tại địa phương khác trong 24h trước giờ bỏ phiếu</a:t>
          </a:r>
          <a:endParaRPr lang="en-US" sz="1800" b="1" kern="1200" dirty="0"/>
        </a:p>
      </dsp:txBody>
      <dsp:txXfrm>
        <a:off x="4393713" y="1517406"/>
        <a:ext cx="1609012" cy="12653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D8D82-BABB-4DAB-9119-C9F60BC2BDFE}">
      <dsp:nvSpPr>
        <dsp:cNvPr id="0" name=""/>
        <dsp:cNvSpPr/>
      </dsp:nvSpPr>
      <dsp:spPr>
        <a:xfrm>
          <a:off x="-11043" y="536268"/>
          <a:ext cx="751725" cy="1549120"/>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EFD9C-AB4B-4A31-97FE-A66AC697875D}">
      <dsp:nvSpPr>
        <dsp:cNvPr id="0" name=""/>
        <dsp:cNvSpPr/>
      </dsp:nvSpPr>
      <dsp:spPr>
        <a:xfrm>
          <a:off x="736876" y="286401"/>
          <a:ext cx="3209482" cy="2134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106680" numCol="1" spcCol="1270" anchor="ctr" anchorCtr="0">
          <a:noAutofit/>
        </a:bodyPr>
        <a:lstStyle/>
        <a:p>
          <a:pPr lvl="0" algn="just" defTabSz="666750">
            <a:lnSpc>
              <a:spcPct val="90000"/>
            </a:lnSpc>
            <a:spcBef>
              <a:spcPct val="0"/>
            </a:spcBef>
            <a:spcAft>
              <a:spcPct val="35000"/>
            </a:spcAft>
          </a:pPr>
          <a:r>
            <a:rPr lang="en-US" sz="1500" kern="1200" spc="-10" dirty="0" smtClean="0">
              <a:solidFill>
                <a:srgbClr val="002060"/>
              </a:solidFill>
              <a:latin typeface="Times New Roman" panose="02020603050405020304" pitchFamily="18" charset="0"/>
              <a:ea typeface="Calibri" panose="020F0502020204030204" pitchFamily="34" charset="0"/>
            </a:rPr>
            <a:t>  </a:t>
          </a:r>
          <a:r>
            <a:rPr lang="en-US" sz="1600" kern="1200" spc="-10" dirty="0" err="1" smtClean="0">
              <a:solidFill>
                <a:srgbClr val="002060"/>
              </a:solidFill>
              <a:latin typeface="Times New Roman" panose="02020603050405020304" pitchFamily="18" charset="0"/>
              <a:ea typeface="Calibri" panose="020F0502020204030204" pitchFamily="34" charset="0"/>
            </a:rPr>
            <a:t>Nếu</a:t>
          </a:r>
          <a:r>
            <a:rPr lang="en-US" sz="1600" kern="1200" spc="-10" dirty="0" smtClean="0">
              <a:solidFill>
                <a:srgbClr val="002060"/>
              </a:solidFill>
              <a:latin typeface="Times New Roman" panose="02020603050405020304" pitchFamily="18" charset="0"/>
              <a:ea typeface="Calibri" panose="020F0502020204030204" pitchFamily="34" charset="0"/>
            </a:rPr>
            <a:t> đ</a:t>
          </a:r>
          <a:r>
            <a:rPr lang="vi-VN" sz="1600" kern="1200" spc="-10" dirty="0" smtClean="0">
              <a:solidFill>
                <a:srgbClr val="002060"/>
              </a:solidFill>
              <a:latin typeface="Times New Roman" panose="02020603050405020304" pitchFamily="18" charset="0"/>
              <a:ea typeface="Calibri" panose="020F0502020204030204" pitchFamily="34" charset="0"/>
            </a:rPr>
            <a:t>ã dùng Giấy chứng nhận bỏ phiếu nơi khác và đã ghi tên nơi khác→ Muốn bỏ phiếu tại nơi thường trú/tạm trú→ Xin cấp lại Giấy chứng nhận và đề nghị bổ sung tên, nhận Thẻ cử tri tại nơi thường trú/tạm trú.</a:t>
          </a:r>
          <a:endParaRPr lang="en-US" sz="1600" kern="1200" dirty="0">
            <a:solidFill>
              <a:srgbClr val="002060"/>
            </a:solidFill>
          </a:endParaRPr>
        </a:p>
      </dsp:txBody>
      <dsp:txXfrm>
        <a:off x="736876" y="286401"/>
        <a:ext cx="3209482" cy="2134891"/>
      </dsp:txXfrm>
    </dsp:sp>
    <dsp:sp modelId="{790E6EE4-E418-4D9F-9688-8FF1AB580757}">
      <dsp:nvSpPr>
        <dsp:cNvPr id="0" name=""/>
        <dsp:cNvSpPr/>
      </dsp:nvSpPr>
      <dsp:spPr>
        <a:xfrm>
          <a:off x="345440" y="2245950"/>
          <a:ext cx="775622" cy="1531379"/>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F8B60-4FCB-4D57-947B-E7EC5A13CC43}">
      <dsp:nvSpPr>
        <dsp:cNvPr id="0" name=""/>
        <dsp:cNvSpPr/>
      </dsp:nvSpPr>
      <dsp:spPr>
        <a:xfrm>
          <a:off x="1123857" y="2624434"/>
          <a:ext cx="2813390" cy="1098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lvl="0" algn="just" defTabSz="711200">
            <a:lnSpc>
              <a:spcPct val="90000"/>
            </a:lnSpc>
            <a:spcBef>
              <a:spcPct val="0"/>
            </a:spcBef>
            <a:spcAft>
              <a:spcPct val="35000"/>
            </a:spcAft>
          </a:pPr>
          <a:r>
            <a:rPr lang="en-US" sz="1600" kern="1200" dirty="0" err="1" smtClean="0">
              <a:solidFill>
                <a:srgbClr val="002060"/>
              </a:solidFill>
              <a:latin typeface="Times New Roman" panose="02020603050405020304" pitchFamily="18" charset="0"/>
              <a:cs typeface="Times New Roman" panose="02020603050405020304" pitchFamily="18" charset="0"/>
            </a:rPr>
            <a:t>Nếu</a:t>
          </a:r>
          <a:r>
            <a:rPr lang="en-US" sz="1600" kern="1200" dirty="0" smtClean="0">
              <a:solidFill>
                <a:srgbClr val="002060"/>
              </a:solidFill>
              <a:latin typeface="Times New Roman" panose="02020603050405020304" pitchFamily="18" charset="0"/>
              <a:cs typeface="Times New Roman" panose="02020603050405020304" pitchFamily="18" charset="0"/>
            </a:rPr>
            <a:t> c</a:t>
          </a:r>
          <a:r>
            <a:rPr lang="vi-VN" sz="1600" kern="1200" dirty="0" smtClean="0">
              <a:solidFill>
                <a:srgbClr val="002060"/>
              </a:solidFill>
              <a:latin typeface="Times New Roman" panose="02020603050405020304" pitchFamily="18" charset="0"/>
              <a:cs typeface="Times New Roman" panose="02020603050405020304" pitchFamily="18" charset="0"/>
            </a:rPr>
            <a:t>hưa dùng Giấy chứng nhận, </a:t>
          </a:r>
          <a:r>
            <a:rPr lang="vi-VN" sz="1600" b="1" kern="1200" dirty="0" smtClean="0">
              <a:solidFill>
                <a:srgbClr val="002060"/>
              </a:solidFill>
              <a:latin typeface="Times New Roman" panose="02020603050405020304" pitchFamily="18" charset="0"/>
              <a:cs typeface="Times New Roman" panose="02020603050405020304" pitchFamily="18" charset="0"/>
            </a:rPr>
            <a:t>chưa ghi tên nơi khác</a:t>
          </a:r>
          <a:r>
            <a:rPr lang="en-US" sz="1600" b="1" kern="1200" dirty="0" smtClean="0">
              <a:solidFill>
                <a:srgbClr val="002060"/>
              </a:solidFill>
              <a:latin typeface="Times New Roman" panose="02020603050405020304" pitchFamily="18" charset="0"/>
              <a:cs typeface="Times New Roman" panose="02020603050405020304" pitchFamily="18" charset="0"/>
            </a:rPr>
            <a:t> </a:t>
          </a:r>
          <a:r>
            <a:rPr lang="vi-VN" sz="1600" kern="1200" dirty="0" smtClean="0">
              <a:solidFill>
                <a:srgbClr val="002060"/>
              </a:solidFill>
              <a:latin typeface="Times New Roman" panose="02020603050405020304" pitchFamily="18" charset="0"/>
              <a:cs typeface="Times New Roman" panose="02020603050405020304" pitchFamily="18" charset="0"/>
            </a:rPr>
            <a:t>→ Trở về nơi thường trú/tạm trú</a:t>
          </a:r>
          <a:r>
            <a:rPr lang="en-US" sz="1600" kern="1200" dirty="0" smtClean="0">
              <a:solidFill>
                <a:srgbClr val="002060"/>
              </a:solidFill>
              <a:latin typeface="Times New Roman" panose="02020603050405020304" pitchFamily="18" charset="0"/>
              <a:cs typeface="Times New Roman" panose="02020603050405020304" pitchFamily="18" charset="0"/>
            </a:rPr>
            <a:t> </a:t>
          </a:r>
          <a:r>
            <a:rPr lang="vi-VN" sz="1600" kern="1200" dirty="0" smtClean="0">
              <a:solidFill>
                <a:srgbClr val="002060"/>
              </a:solidFill>
              <a:latin typeface="Times New Roman" panose="02020603050405020304" pitchFamily="18" charset="0"/>
              <a:cs typeface="Times New Roman" panose="02020603050405020304" pitchFamily="18" charset="0"/>
            </a:rPr>
            <a:t>→ </a:t>
          </a:r>
          <a:r>
            <a:rPr lang="vi-VN" sz="1600" b="1" kern="1200" dirty="0" smtClean="0">
              <a:solidFill>
                <a:srgbClr val="002060"/>
              </a:solidFill>
              <a:latin typeface="Times New Roman" panose="02020603050405020304" pitchFamily="18" charset="0"/>
              <a:cs typeface="Times New Roman" panose="02020603050405020304" pitchFamily="18" charset="0"/>
            </a:rPr>
            <a:t>Nộp lại Giấy chứng nhận</a:t>
          </a:r>
          <a:r>
            <a:rPr lang="vi-VN" sz="1600" kern="1200" dirty="0" smtClean="0">
              <a:solidFill>
                <a:srgbClr val="002060"/>
              </a:solidFill>
              <a:latin typeface="Times New Roman" panose="02020603050405020304" pitchFamily="18" charset="0"/>
              <a:cs typeface="Times New Roman" panose="02020603050405020304" pitchFamily="18" charset="0"/>
            </a:rPr>
            <a:t>, </a:t>
          </a:r>
          <a:r>
            <a:rPr lang="vi-VN" sz="1600" b="1" kern="1200" dirty="0" smtClean="0">
              <a:solidFill>
                <a:srgbClr val="002060"/>
              </a:solidFill>
              <a:latin typeface="Times New Roman" panose="02020603050405020304" pitchFamily="18" charset="0"/>
              <a:cs typeface="Times New Roman" panose="02020603050405020304" pitchFamily="18" charset="0"/>
            </a:rPr>
            <a:t>đề nghị bổ sung tên, nhận Thẻ cử tri</a:t>
          </a:r>
          <a:r>
            <a:rPr lang="vi-VN" sz="1600" kern="1200" dirty="0" smtClean="0">
              <a:solidFill>
                <a:srgbClr val="002060"/>
              </a:solidFill>
              <a:latin typeface="Times New Roman" panose="02020603050405020304" pitchFamily="18" charset="0"/>
              <a:cs typeface="Times New Roman" panose="02020603050405020304" pitchFamily="18" charset="0"/>
            </a:rPr>
            <a:t> để bỏ phiếu.</a:t>
          </a:r>
          <a:endParaRPr lang="en-US" sz="1600" kern="1200" dirty="0">
            <a:solidFill>
              <a:srgbClr val="002060"/>
            </a:solidFill>
            <a:latin typeface="Times New Roman" panose="02020603050405020304" pitchFamily="18" charset="0"/>
            <a:cs typeface="Times New Roman" panose="02020603050405020304" pitchFamily="18" charset="0"/>
          </a:endParaRPr>
        </a:p>
      </dsp:txBody>
      <dsp:txXfrm>
        <a:off x="1123857" y="2624434"/>
        <a:ext cx="2813390" cy="10989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96CEA-5852-4891-B93A-BC4265C7DBF9}">
      <dsp:nvSpPr>
        <dsp:cNvPr id="0" name=""/>
        <dsp:cNvSpPr/>
      </dsp:nvSpPr>
      <dsp:spPr>
        <a:xfrm rot="5400000">
          <a:off x="548631" y="1610885"/>
          <a:ext cx="2525930" cy="304109"/>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F0CE52-4D41-4A04-85B4-4D83D933F1E9}">
      <dsp:nvSpPr>
        <dsp:cNvPr id="0" name=""/>
        <dsp:cNvSpPr/>
      </dsp:nvSpPr>
      <dsp:spPr>
        <a:xfrm>
          <a:off x="1131641" y="1706"/>
          <a:ext cx="3378993" cy="20273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err="1" smtClean="0">
              <a:latin typeface="Times New Roman" panose="02020603050405020304" pitchFamily="18" charset="0"/>
              <a:cs typeface="Times New Roman" panose="02020603050405020304" pitchFamily="18" charset="0"/>
            </a:rPr>
            <a:t>Bố</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trí</a:t>
          </a:r>
          <a:r>
            <a:rPr lang="en-US" sz="3000" b="1" kern="1200" dirty="0" smtClean="0">
              <a:latin typeface="Times New Roman" panose="02020603050405020304" pitchFamily="18" charset="0"/>
              <a:cs typeface="Times New Roman" panose="02020603050405020304" pitchFamily="18" charset="0"/>
            </a:rPr>
            <a:t> </a:t>
          </a:r>
          <a:r>
            <a:rPr lang="vi-VN" sz="3000" b="1" kern="1200" dirty="0" smtClean="0">
              <a:latin typeface="Times New Roman" panose="02020603050405020304" pitchFamily="18" charset="0"/>
              <a:cs typeface="Times New Roman" panose="02020603050405020304" pitchFamily="18" charset="0"/>
            </a:rPr>
            <a:t>địa điểm </a:t>
          </a:r>
          <a:endParaRPr lang="en-US" sz="3000" b="1" kern="1200" dirty="0" smtClean="0">
            <a:latin typeface="Times New Roman" panose="02020603050405020304" pitchFamily="18" charset="0"/>
            <a:cs typeface="Times New Roman" panose="02020603050405020304" pitchFamily="18" charset="0"/>
          </a:endParaRPr>
        </a:p>
        <a:p>
          <a:pPr lvl="0" algn="ctr" defTabSz="1333500">
            <a:lnSpc>
              <a:spcPct val="90000"/>
            </a:lnSpc>
            <a:spcBef>
              <a:spcPct val="0"/>
            </a:spcBef>
            <a:spcAft>
              <a:spcPct val="35000"/>
            </a:spcAft>
          </a:pPr>
          <a:r>
            <a:rPr lang="vi-VN" sz="3000" b="1" kern="1200" dirty="0" smtClean="0">
              <a:latin typeface="Times New Roman" panose="02020603050405020304" pitchFamily="18" charset="0"/>
              <a:cs typeface="Times New Roman" panose="02020603050405020304" pitchFamily="18" charset="0"/>
            </a:rPr>
            <a:t>bỏ phiếu</a:t>
          </a:r>
          <a:r>
            <a:rPr lang="en-US" sz="3000" b="1" kern="1200" dirty="0" smtClean="0">
              <a:latin typeface="Times New Roman" panose="02020603050405020304" pitchFamily="18" charset="0"/>
              <a:cs typeface="Times New Roman" panose="02020603050405020304" pitchFamily="18" charset="0"/>
            </a:rPr>
            <a:t> </a:t>
          </a:r>
        </a:p>
        <a:p>
          <a:pPr lvl="0" algn="ctr" defTabSz="1333500">
            <a:lnSpc>
              <a:spcPct val="90000"/>
            </a:lnSpc>
            <a:spcBef>
              <a:spcPct val="0"/>
            </a:spcBef>
            <a:spcAft>
              <a:spcPct val="35000"/>
            </a:spcAft>
          </a:pPr>
          <a:r>
            <a:rPr lang="en-US" sz="3000" b="1" i="1" kern="1200" dirty="0" smtClean="0">
              <a:latin typeface="Times New Roman" panose="02020603050405020304" pitchFamily="18" charset="0"/>
              <a:cs typeface="Times New Roman" panose="02020603050405020304" pitchFamily="18" charset="0"/>
            </a:rPr>
            <a:t>(</a:t>
          </a:r>
          <a:r>
            <a:rPr lang="vi-VN" sz="3000" b="1" i="1" kern="1200" dirty="0" smtClean="0">
              <a:latin typeface="Times New Roman" panose="02020603050405020304" pitchFamily="18" charset="0"/>
              <a:cs typeface="Times New Roman" panose="02020603050405020304" pitchFamily="18" charset="0"/>
            </a:rPr>
            <a:t>TBC</a:t>
          </a:r>
          <a:r>
            <a:rPr lang="en-US" sz="3000" b="1" i="1" kern="1200" dirty="0" smtClean="0">
              <a:latin typeface="Times New Roman" panose="02020603050405020304" pitchFamily="18" charset="0"/>
              <a:cs typeface="Times New Roman" panose="02020603050405020304" pitchFamily="18" charset="0"/>
            </a:rPr>
            <a:t>)</a:t>
          </a:r>
          <a:endParaRPr lang="en-US" sz="3000" i="1" kern="1200" dirty="0">
            <a:latin typeface="Times New Roman" panose="02020603050405020304" pitchFamily="18" charset="0"/>
            <a:cs typeface="Times New Roman" panose="02020603050405020304" pitchFamily="18" charset="0"/>
          </a:endParaRPr>
        </a:p>
      </dsp:txBody>
      <dsp:txXfrm>
        <a:off x="1191021" y="61086"/>
        <a:ext cx="3260233" cy="1908636"/>
      </dsp:txXfrm>
    </dsp:sp>
    <dsp:sp modelId="{2BEFBFDD-CC5F-4BF4-A362-09D266EA7BEA}">
      <dsp:nvSpPr>
        <dsp:cNvPr id="0" name=""/>
        <dsp:cNvSpPr/>
      </dsp:nvSpPr>
      <dsp:spPr>
        <a:xfrm rot="5400000">
          <a:off x="548631" y="4145131"/>
          <a:ext cx="2525930" cy="304109"/>
        </a:xfrm>
        <a:prstGeom prst="rect">
          <a:avLst/>
        </a:prstGeom>
        <a:solidFill>
          <a:schemeClr val="accent5">
            <a:hueOff val="-1351709"/>
            <a:satOff val="-3484"/>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1456C-34DA-45DC-AB47-D2FD237756BA}">
      <dsp:nvSpPr>
        <dsp:cNvPr id="0" name=""/>
        <dsp:cNvSpPr/>
      </dsp:nvSpPr>
      <dsp:spPr>
        <a:xfrm>
          <a:off x="1131641" y="2535951"/>
          <a:ext cx="3378993" cy="2027396"/>
        </a:xfrm>
        <a:prstGeom prst="roundRect">
          <a:avLst>
            <a:gd name="adj" fmla="val 1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err="1" smtClean="0">
              <a:latin typeface="Times New Roman" panose="02020603050405020304" pitchFamily="18" charset="0"/>
              <a:cs typeface="Times New Roman" panose="02020603050405020304" pitchFamily="18" charset="0"/>
            </a:rPr>
            <a:t>Chuẩn</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bị</a:t>
          </a:r>
          <a:endParaRPr lang="en-US" sz="3000" b="1" kern="1200" dirty="0" smtClean="0">
            <a:latin typeface="Times New Roman" panose="02020603050405020304" pitchFamily="18" charset="0"/>
            <a:cs typeface="Times New Roman" panose="02020603050405020304" pitchFamily="18" charset="0"/>
          </a:endParaRPr>
        </a:p>
        <a:p>
          <a:pPr lvl="0" algn="ctr" defTabSz="1333500">
            <a:lnSpc>
              <a:spcPct val="90000"/>
            </a:lnSpc>
            <a:spcBef>
              <a:spcPct val="0"/>
            </a:spcBef>
            <a:spcAft>
              <a:spcPct val="35000"/>
            </a:spcAft>
          </a:pPr>
          <a:r>
            <a:rPr lang="en-US" sz="3000" b="1" kern="1200" dirty="0" smtClean="0">
              <a:latin typeface="Times New Roman" panose="02020603050405020304" pitchFamily="18" charset="0"/>
              <a:cs typeface="Times New Roman" panose="02020603050405020304" pitchFamily="18" charset="0"/>
            </a:rPr>
            <a:t> </a:t>
          </a:r>
          <a:r>
            <a:rPr lang="vi-VN" sz="3000" b="1" kern="1200" dirty="0" smtClean="0">
              <a:latin typeface="Times New Roman" panose="02020603050405020304" pitchFamily="18" charset="0"/>
              <a:cs typeface="Times New Roman" panose="02020603050405020304" pitchFamily="18" charset="0"/>
            </a:rPr>
            <a:t>Hòm phiếu</a:t>
          </a:r>
          <a:endParaRPr lang="en-US" sz="3000" b="1" kern="1200" dirty="0" smtClean="0">
            <a:latin typeface="Times New Roman" panose="02020603050405020304" pitchFamily="18" charset="0"/>
            <a:cs typeface="Times New Roman" panose="02020603050405020304" pitchFamily="18" charset="0"/>
          </a:endParaRPr>
        </a:p>
        <a:p>
          <a:pPr lvl="0" algn="ctr" defTabSz="1333500">
            <a:lnSpc>
              <a:spcPct val="90000"/>
            </a:lnSpc>
            <a:spcBef>
              <a:spcPct val="0"/>
            </a:spcBef>
            <a:spcAft>
              <a:spcPct val="35000"/>
            </a:spcAft>
          </a:pPr>
          <a:r>
            <a:rPr lang="en-US" sz="3000" b="1" i="1" kern="1200" dirty="0" smtClean="0">
              <a:latin typeface="Times New Roman" panose="02020603050405020304" pitchFamily="18" charset="0"/>
              <a:cs typeface="Times New Roman" panose="02020603050405020304" pitchFamily="18" charset="0"/>
            </a:rPr>
            <a:t>(</a:t>
          </a:r>
          <a:r>
            <a:rPr lang="en-US" sz="3000" b="1" i="1" kern="1200" dirty="0" err="1" smtClean="0">
              <a:latin typeface="Times New Roman" panose="02020603050405020304" pitchFamily="18" charset="0"/>
              <a:cs typeface="Times New Roman" panose="02020603050405020304" pitchFamily="18" charset="0"/>
            </a:rPr>
            <a:t>theo</a:t>
          </a:r>
          <a:r>
            <a:rPr lang="en-US" sz="3000" b="1" i="1" kern="1200" dirty="0" smtClean="0">
              <a:latin typeface="Times New Roman" panose="02020603050405020304" pitchFamily="18" charset="0"/>
              <a:cs typeface="Times New Roman" panose="02020603050405020304" pitchFamily="18" charset="0"/>
            </a:rPr>
            <a:t> </a:t>
          </a:r>
          <a:r>
            <a:rPr lang="en-US" sz="3000" b="1" i="1" kern="1200" dirty="0" err="1" smtClean="0">
              <a:latin typeface="Times New Roman" panose="02020603050405020304" pitchFamily="18" charset="0"/>
              <a:cs typeface="Times New Roman" panose="02020603050405020304" pitchFamily="18" charset="0"/>
            </a:rPr>
            <a:t>hướng</a:t>
          </a:r>
          <a:r>
            <a:rPr lang="en-US" sz="3000" b="1" i="1" kern="1200" dirty="0" smtClean="0">
              <a:latin typeface="Times New Roman" panose="02020603050405020304" pitchFamily="18" charset="0"/>
              <a:cs typeface="Times New Roman" panose="02020603050405020304" pitchFamily="18" charset="0"/>
            </a:rPr>
            <a:t> </a:t>
          </a:r>
          <a:r>
            <a:rPr lang="en-US" sz="3000" b="1" i="1" kern="1200" dirty="0" err="1" smtClean="0">
              <a:latin typeface="Times New Roman" panose="02020603050405020304" pitchFamily="18" charset="0"/>
              <a:cs typeface="Times New Roman" panose="02020603050405020304" pitchFamily="18" charset="0"/>
            </a:rPr>
            <a:t>dẫn</a:t>
          </a:r>
          <a:r>
            <a:rPr lang="en-US" sz="3000" b="1" i="1" kern="1200" dirty="0" smtClean="0">
              <a:latin typeface="Times New Roman" panose="02020603050405020304" pitchFamily="18" charset="0"/>
              <a:cs typeface="Times New Roman" panose="02020603050405020304" pitchFamily="18" charset="0"/>
            </a:rPr>
            <a:t> </a:t>
          </a:r>
          <a:r>
            <a:rPr lang="en-US" sz="3000" b="1" i="1" kern="1200" dirty="0" err="1" smtClean="0">
              <a:latin typeface="Times New Roman" panose="02020603050405020304" pitchFamily="18" charset="0"/>
              <a:cs typeface="Times New Roman" panose="02020603050405020304" pitchFamily="18" charset="0"/>
            </a:rPr>
            <a:t>của</a:t>
          </a:r>
          <a:r>
            <a:rPr lang="en-US" sz="3000" b="1" i="1" kern="1200" dirty="0" smtClean="0">
              <a:latin typeface="Times New Roman" panose="02020603050405020304" pitchFamily="18" charset="0"/>
              <a:cs typeface="Times New Roman" panose="02020603050405020304" pitchFamily="18" charset="0"/>
            </a:rPr>
            <a:t> UBBC </a:t>
          </a:r>
          <a:r>
            <a:rPr lang="en-US" sz="3000" b="1" i="1" kern="1200" dirty="0" err="1" smtClean="0">
              <a:latin typeface="Times New Roman" panose="02020603050405020304" pitchFamily="18" charset="0"/>
              <a:cs typeface="Times New Roman" panose="02020603050405020304" pitchFamily="18" charset="0"/>
            </a:rPr>
            <a:t>tỉnh</a:t>
          </a:r>
          <a:r>
            <a:rPr lang="en-US" sz="3000" b="1" i="1" kern="1200" dirty="0" smtClean="0">
              <a:latin typeface="Times New Roman" panose="02020603050405020304" pitchFamily="18" charset="0"/>
              <a:cs typeface="Times New Roman" panose="02020603050405020304" pitchFamily="18" charset="0"/>
            </a:rPr>
            <a:t>)</a:t>
          </a:r>
          <a:endParaRPr lang="en-US" sz="3000" i="1" kern="1200" dirty="0">
            <a:latin typeface="Times New Roman" panose="02020603050405020304" pitchFamily="18" charset="0"/>
            <a:cs typeface="Times New Roman" panose="02020603050405020304" pitchFamily="18" charset="0"/>
          </a:endParaRPr>
        </a:p>
      </dsp:txBody>
      <dsp:txXfrm>
        <a:off x="1191021" y="2595331"/>
        <a:ext cx="3260233" cy="1908636"/>
      </dsp:txXfrm>
    </dsp:sp>
    <dsp:sp modelId="{A9ACAC3C-914C-43D6-9721-AA6D5F1F88DB}">
      <dsp:nvSpPr>
        <dsp:cNvPr id="0" name=""/>
        <dsp:cNvSpPr/>
      </dsp:nvSpPr>
      <dsp:spPr>
        <a:xfrm>
          <a:off x="1815754" y="5412253"/>
          <a:ext cx="4485747" cy="304109"/>
        </a:xfrm>
        <a:prstGeom prst="rect">
          <a:avLst/>
        </a:prstGeom>
        <a:solidFill>
          <a:schemeClr val="accent5">
            <a:hueOff val="-2703417"/>
            <a:satOff val="-6968"/>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9BEBDD-80F0-491C-A6A8-F5B9A36BBE56}">
      <dsp:nvSpPr>
        <dsp:cNvPr id="0" name=""/>
        <dsp:cNvSpPr/>
      </dsp:nvSpPr>
      <dsp:spPr>
        <a:xfrm>
          <a:off x="1131641" y="5070197"/>
          <a:ext cx="3378993" cy="2027396"/>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vi-VN" sz="3000" b="1" kern="1200" spc="-100" baseline="0" dirty="0" smtClean="0">
              <a:latin typeface="Times New Roman" panose="02020603050405020304" pitchFamily="18" charset="0"/>
              <a:cs typeface="Times New Roman" panose="02020603050405020304" pitchFamily="18" charset="0"/>
            </a:rPr>
            <a:t>Nhận tài liệu công tác bầu cử của </a:t>
          </a:r>
          <a:r>
            <a:rPr lang="vi-VN" sz="3000" b="1" kern="1200" spc="-100" baseline="0" dirty="0" smtClean="0">
              <a:latin typeface="Times New Roman" panose="02020603050405020304" pitchFamily="18" charset="0"/>
              <a:cs typeface="Times New Roman" panose="02020603050405020304" pitchFamily="18" charset="0"/>
            </a:rPr>
            <a:t>TBC</a:t>
          </a:r>
          <a:endParaRPr lang="en-US" sz="3000" kern="1200" spc="-100" baseline="0" dirty="0">
            <a:latin typeface="Times New Roman" panose="02020603050405020304" pitchFamily="18" charset="0"/>
            <a:cs typeface="Times New Roman" panose="02020603050405020304" pitchFamily="18" charset="0"/>
          </a:endParaRPr>
        </a:p>
      </dsp:txBody>
      <dsp:txXfrm>
        <a:off x="1191021" y="5129577"/>
        <a:ext cx="3260233" cy="1908636"/>
      </dsp:txXfrm>
    </dsp:sp>
    <dsp:sp modelId="{CF7C4A50-B7C4-4BEC-9353-36C497F0D959}">
      <dsp:nvSpPr>
        <dsp:cNvPr id="0" name=""/>
        <dsp:cNvSpPr/>
      </dsp:nvSpPr>
      <dsp:spPr>
        <a:xfrm rot="16200000">
          <a:off x="5233286" y="3397596"/>
          <a:ext cx="3910627" cy="304109"/>
        </a:xfrm>
        <a:prstGeom prst="rect">
          <a:avLst/>
        </a:prstGeom>
        <a:solidFill>
          <a:schemeClr val="accent5">
            <a:hueOff val="-4055126"/>
            <a:satOff val="-10451"/>
            <a:lumOff val="-7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800912-81B7-43CB-9505-70431B0C6589}">
      <dsp:nvSpPr>
        <dsp:cNvPr id="0" name=""/>
        <dsp:cNvSpPr/>
      </dsp:nvSpPr>
      <dsp:spPr>
        <a:xfrm>
          <a:off x="5625703" y="5070197"/>
          <a:ext cx="3378993" cy="2027396"/>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err="1" smtClean="0">
              <a:latin typeface="Times New Roman" panose="02020603050405020304" pitchFamily="18" charset="0"/>
              <a:cs typeface="Times New Roman" panose="02020603050405020304" pitchFamily="18" charset="0"/>
            </a:rPr>
            <a:t>Phân</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công</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nhiệm</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vụ</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cho</a:t>
          </a:r>
          <a:r>
            <a:rPr lang="vi-VN"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thành</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viên</a:t>
          </a:r>
          <a:r>
            <a:rPr lang="vi-VN" sz="3000" b="1" kern="1200" dirty="0" smtClean="0">
              <a:latin typeface="Times New Roman" panose="02020603050405020304" pitchFamily="18" charset="0"/>
              <a:cs typeface="Times New Roman" panose="02020603050405020304" pitchFamily="18" charset="0"/>
            </a:rPr>
            <a:t> </a:t>
          </a:r>
          <a:r>
            <a:rPr lang="vi-VN" sz="3000" b="1" kern="1200" dirty="0" smtClean="0">
              <a:latin typeface="Times New Roman" panose="02020603050405020304" pitchFamily="18" charset="0"/>
              <a:cs typeface="Times New Roman" panose="02020603050405020304" pitchFamily="18" charset="0"/>
            </a:rPr>
            <a:t>TBC</a:t>
          </a:r>
          <a:endParaRPr lang="en-US" sz="3000" kern="1200" dirty="0">
            <a:latin typeface="Times New Roman" panose="02020603050405020304" pitchFamily="18" charset="0"/>
            <a:cs typeface="Times New Roman" panose="02020603050405020304" pitchFamily="18" charset="0"/>
          </a:endParaRPr>
        </a:p>
      </dsp:txBody>
      <dsp:txXfrm>
        <a:off x="5685083" y="5129577"/>
        <a:ext cx="3260233" cy="1908636"/>
      </dsp:txXfrm>
    </dsp:sp>
    <dsp:sp modelId="{5A98F203-BE0E-491D-803D-DB069FBFE544}">
      <dsp:nvSpPr>
        <dsp:cNvPr id="0" name=""/>
        <dsp:cNvSpPr/>
      </dsp:nvSpPr>
      <dsp:spPr>
        <a:xfrm rot="14369" flipV="1">
          <a:off x="6728190" y="1566651"/>
          <a:ext cx="4059175" cy="63087"/>
        </a:xfrm>
        <a:prstGeom prst="rect">
          <a:avLst/>
        </a:prstGeom>
        <a:noFill/>
        <a:ln>
          <a:noFill/>
        </a:ln>
        <a:effectLst/>
      </dsp:spPr>
      <dsp:style>
        <a:lnRef idx="0">
          <a:scrgbClr r="0" g="0" b="0"/>
        </a:lnRef>
        <a:fillRef idx="1">
          <a:scrgbClr r="0" g="0" b="0"/>
        </a:fillRef>
        <a:effectRef idx="0">
          <a:scrgbClr r="0" g="0" b="0"/>
        </a:effectRef>
        <a:fontRef idx="minor">
          <a:schemeClr val="lt1"/>
        </a:fontRef>
      </dsp:style>
    </dsp:sp>
    <dsp:sp modelId="{313BE94B-F3A3-49D5-A727-86F33C6D1BFC}">
      <dsp:nvSpPr>
        <dsp:cNvPr id="0" name=""/>
        <dsp:cNvSpPr/>
      </dsp:nvSpPr>
      <dsp:spPr>
        <a:xfrm>
          <a:off x="5825367" y="1160302"/>
          <a:ext cx="3378993" cy="2027396"/>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err="1" smtClean="0">
              <a:latin typeface="Times New Roman" panose="02020603050405020304" pitchFamily="18" charset="0"/>
              <a:cs typeface="Times New Roman" panose="02020603050405020304" pitchFamily="18" charset="0"/>
            </a:rPr>
            <a:t>Rà</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soát</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kiểm</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tra</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các</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công</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việc</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trước</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ngày</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bầu</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cử</a:t>
          </a:r>
          <a:r>
            <a:rPr lang="en-US" sz="3000" b="1" kern="1200" dirty="0" smtClean="0">
              <a:latin typeface="Times New Roman" panose="02020603050405020304" pitchFamily="18" charset="0"/>
              <a:cs typeface="Times New Roman" panose="02020603050405020304" pitchFamily="18" charset="0"/>
            </a:rPr>
            <a:t> </a:t>
          </a:r>
          <a:r>
            <a:rPr lang="vi-VN" sz="3000" b="1" kern="1200" dirty="0" smtClean="0">
              <a:latin typeface="Times New Roman" panose="02020603050405020304" pitchFamily="18" charset="0"/>
              <a:cs typeface="Times New Roman" panose="02020603050405020304" pitchFamily="18" charset="0"/>
            </a:rPr>
            <a:t>của </a:t>
          </a:r>
          <a:r>
            <a:rPr lang="vi-VN" sz="3000" b="1" kern="1200" dirty="0" smtClean="0">
              <a:latin typeface="Times New Roman" panose="02020603050405020304" pitchFamily="18" charset="0"/>
              <a:cs typeface="Times New Roman" panose="02020603050405020304" pitchFamily="18" charset="0"/>
            </a:rPr>
            <a:t>TBC</a:t>
          </a:r>
          <a:endParaRPr lang="en-US" sz="3000" kern="1200" dirty="0">
            <a:latin typeface="Times New Roman" panose="02020603050405020304" pitchFamily="18" charset="0"/>
            <a:cs typeface="Times New Roman" panose="02020603050405020304" pitchFamily="18" charset="0"/>
          </a:endParaRPr>
        </a:p>
      </dsp:txBody>
      <dsp:txXfrm>
        <a:off x="5884747" y="1219682"/>
        <a:ext cx="3260233" cy="1908636"/>
      </dsp:txXfrm>
    </dsp:sp>
    <dsp:sp modelId="{0ECE83F6-F64D-4A01-BE88-CFA291B5E808}">
      <dsp:nvSpPr>
        <dsp:cNvPr id="0" name=""/>
        <dsp:cNvSpPr/>
      </dsp:nvSpPr>
      <dsp:spPr>
        <a:xfrm rot="16475">
          <a:off x="9187125" y="2070058"/>
          <a:ext cx="1516019" cy="408087"/>
        </a:xfrm>
        <a:prstGeom prst="rect">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414069-0856-4F69-B555-F0D02F20629C}">
      <dsp:nvSpPr>
        <dsp:cNvPr id="0" name=""/>
        <dsp:cNvSpPr/>
      </dsp:nvSpPr>
      <dsp:spPr>
        <a:xfrm>
          <a:off x="10326119" y="1043707"/>
          <a:ext cx="3378993" cy="2027396"/>
        </a:xfrm>
        <a:prstGeom prst="roundRect">
          <a:avLst>
            <a:gd name="adj" fmla="val 1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vi-VN" sz="3000" b="1" kern="1200" dirty="0" smtClean="0">
              <a:latin typeface="Times New Roman" panose="02020603050405020304" pitchFamily="18" charset="0"/>
              <a:cs typeface="Times New Roman" panose="02020603050405020304" pitchFamily="18" charset="0"/>
            </a:rPr>
            <a:t>Quản lý </a:t>
          </a:r>
          <a:r>
            <a:rPr lang="en-US" sz="3000" b="1" kern="1200" dirty="0" err="1" smtClean="0">
              <a:latin typeface="Times New Roman" panose="02020603050405020304" pitchFamily="18" charset="0"/>
              <a:cs typeface="Times New Roman" panose="02020603050405020304" pitchFamily="18" charset="0"/>
            </a:rPr>
            <a:t>tài</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liệu</a:t>
          </a:r>
          <a:r>
            <a:rPr lang="en-US" sz="3000" b="1" kern="1200" dirty="0" smtClean="0">
              <a:latin typeface="Times New Roman" panose="02020603050405020304" pitchFamily="18" charset="0"/>
              <a:cs typeface="Times New Roman" panose="02020603050405020304" pitchFamily="18" charset="0"/>
            </a:rPr>
            <a:t>, </a:t>
          </a:r>
          <a:r>
            <a:rPr lang="vi-VN" sz="3000" b="1" kern="1200" dirty="0" smtClean="0">
              <a:latin typeface="Times New Roman" panose="02020603050405020304" pitchFamily="18" charset="0"/>
              <a:cs typeface="Times New Roman" panose="02020603050405020304" pitchFamily="18" charset="0"/>
            </a:rPr>
            <a:t>phiếu bầu</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cử</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của</a:t>
          </a:r>
          <a:r>
            <a:rPr lang="en-US" sz="3000" b="1" kern="1200" dirty="0" smtClean="0">
              <a:latin typeface="Times New Roman" panose="02020603050405020304" pitchFamily="18" charset="0"/>
              <a:cs typeface="Times New Roman" panose="02020603050405020304" pitchFamily="18" charset="0"/>
            </a:rPr>
            <a:t> </a:t>
          </a:r>
          <a:r>
            <a:rPr lang="en-US" sz="3000" b="1" kern="1200" dirty="0" smtClean="0">
              <a:latin typeface="Times New Roman" panose="02020603050405020304" pitchFamily="18" charset="0"/>
              <a:cs typeface="Times New Roman" panose="02020603050405020304" pitchFamily="18" charset="0"/>
            </a:rPr>
            <a:t>T</a:t>
          </a:r>
          <a:r>
            <a:rPr lang="vi-VN" sz="3000" b="1" kern="1200" dirty="0" smtClean="0">
              <a:latin typeface="Times New Roman" panose="02020603050405020304" pitchFamily="18" charset="0"/>
              <a:cs typeface="Times New Roman" panose="02020603050405020304" pitchFamily="18" charset="0"/>
            </a:rPr>
            <a:t>BC</a:t>
          </a:r>
          <a:endParaRPr lang="en-US" sz="3000" kern="1200" dirty="0">
            <a:latin typeface="Times New Roman" panose="02020603050405020304" pitchFamily="18" charset="0"/>
            <a:cs typeface="Times New Roman" panose="02020603050405020304" pitchFamily="18" charset="0"/>
          </a:endParaRPr>
        </a:p>
      </dsp:txBody>
      <dsp:txXfrm>
        <a:off x="10385499" y="1103087"/>
        <a:ext cx="3260233" cy="1908636"/>
      </dsp:txXfrm>
    </dsp:sp>
    <dsp:sp modelId="{0B7B2F3B-4766-40FB-86A7-BEB6E9378510}">
      <dsp:nvSpPr>
        <dsp:cNvPr id="0" name=""/>
        <dsp:cNvSpPr/>
      </dsp:nvSpPr>
      <dsp:spPr>
        <a:xfrm>
          <a:off x="10159265" y="4423052"/>
          <a:ext cx="3378993" cy="2027396"/>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kern="1200" dirty="0" err="1" smtClean="0">
              <a:latin typeface="Times New Roman" panose="02020603050405020304" pitchFamily="18" charset="0"/>
              <a:cs typeface="Times New Roman" panose="02020603050405020304" pitchFamily="18" charset="0"/>
            </a:rPr>
            <a:t>Thông</a:t>
          </a:r>
          <a:r>
            <a:rPr lang="en-US" sz="3100" b="1" kern="1200" dirty="0" smtClean="0">
              <a:latin typeface="Times New Roman" panose="02020603050405020304" pitchFamily="18" charset="0"/>
              <a:cs typeface="Times New Roman" panose="02020603050405020304" pitchFamily="18" charset="0"/>
            </a:rPr>
            <a:t> tin </a:t>
          </a:r>
          <a:r>
            <a:rPr lang="en-US" sz="3100" b="1" kern="1200" dirty="0" err="1" smtClean="0">
              <a:latin typeface="Times New Roman" panose="02020603050405020304" pitchFamily="18" charset="0"/>
              <a:cs typeface="Times New Roman" panose="02020603050405020304" pitchFamily="18" charset="0"/>
            </a:rPr>
            <a:t>thường</a:t>
          </a:r>
          <a:r>
            <a:rPr lang="en-US" sz="3100" b="1" kern="1200" dirty="0" smtClean="0">
              <a:latin typeface="Times New Roman" panose="02020603050405020304" pitchFamily="18" charset="0"/>
              <a:cs typeface="Times New Roman" panose="02020603050405020304" pitchFamily="18" charset="0"/>
            </a:rPr>
            <a:t> </a:t>
          </a:r>
          <a:r>
            <a:rPr lang="en-US" sz="3100" b="1" kern="1200" dirty="0" err="1" smtClean="0">
              <a:latin typeface="Times New Roman" panose="02020603050405020304" pitchFamily="18" charset="0"/>
              <a:cs typeface="Times New Roman" panose="02020603050405020304" pitchFamily="18" charset="0"/>
            </a:rPr>
            <a:t>xuyên</a:t>
          </a:r>
          <a:r>
            <a:rPr lang="en-US" sz="3100" b="1" kern="1200" dirty="0" smtClean="0">
              <a:latin typeface="Times New Roman" panose="02020603050405020304" pitchFamily="18" charset="0"/>
              <a:cs typeface="Times New Roman" panose="02020603050405020304" pitchFamily="18" charset="0"/>
            </a:rPr>
            <a:t> </a:t>
          </a:r>
          <a:r>
            <a:rPr lang="en-US" sz="3100" b="1" kern="1200" dirty="0" err="1" smtClean="0">
              <a:latin typeface="Times New Roman" panose="02020603050405020304" pitchFamily="18" charset="0"/>
              <a:cs typeface="Times New Roman" panose="02020603050405020304" pitchFamily="18" charset="0"/>
            </a:rPr>
            <a:t>trước</a:t>
          </a:r>
          <a:r>
            <a:rPr lang="en-US" sz="3100" b="1" kern="1200" dirty="0" smtClean="0">
              <a:latin typeface="Times New Roman" panose="02020603050405020304" pitchFamily="18" charset="0"/>
              <a:cs typeface="Times New Roman" panose="02020603050405020304" pitchFamily="18" charset="0"/>
            </a:rPr>
            <a:t> </a:t>
          </a:r>
          <a:r>
            <a:rPr lang="en-US" sz="3100" b="1" kern="1200" dirty="0" err="1" smtClean="0">
              <a:latin typeface="Times New Roman" panose="02020603050405020304" pitchFamily="18" charset="0"/>
              <a:cs typeface="Times New Roman" panose="02020603050405020304" pitchFamily="18" charset="0"/>
            </a:rPr>
            <a:t>ngày</a:t>
          </a:r>
          <a:r>
            <a:rPr lang="en-US" sz="3100" b="1" kern="1200" dirty="0" smtClean="0">
              <a:latin typeface="Times New Roman" panose="02020603050405020304" pitchFamily="18" charset="0"/>
              <a:cs typeface="Times New Roman" panose="02020603050405020304" pitchFamily="18" charset="0"/>
            </a:rPr>
            <a:t> </a:t>
          </a:r>
          <a:r>
            <a:rPr lang="en-US" sz="3100" b="1" kern="1200" dirty="0" err="1" smtClean="0">
              <a:latin typeface="Times New Roman" panose="02020603050405020304" pitchFamily="18" charset="0"/>
              <a:cs typeface="Times New Roman" panose="02020603050405020304" pitchFamily="18" charset="0"/>
            </a:rPr>
            <a:t>bầu</a:t>
          </a:r>
          <a:r>
            <a:rPr lang="en-US" sz="3100" b="1" kern="1200" dirty="0" smtClean="0">
              <a:latin typeface="Times New Roman" panose="02020603050405020304" pitchFamily="18" charset="0"/>
              <a:cs typeface="Times New Roman" panose="02020603050405020304" pitchFamily="18" charset="0"/>
            </a:rPr>
            <a:t> </a:t>
          </a:r>
          <a:r>
            <a:rPr lang="en-US" sz="3100" b="1" kern="1200" dirty="0" err="1" smtClean="0">
              <a:latin typeface="Times New Roman" panose="02020603050405020304" pitchFamily="18" charset="0"/>
              <a:cs typeface="Times New Roman" panose="02020603050405020304" pitchFamily="18" charset="0"/>
            </a:rPr>
            <a:t>cử</a:t>
          </a:r>
          <a:r>
            <a:rPr lang="en-US" sz="3100" b="1" kern="1200" dirty="0" smtClean="0">
              <a:latin typeface="Times New Roman" panose="02020603050405020304" pitchFamily="18" charset="0"/>
              <a:cs typeface="Times New Roman" panose="02020603050405020304" pitchFamily="18" charset="0"/>
            </a:rPr>
            <a:t> </a:t>
          </a:r>
          <a:r>
            <a:rPr lang="en-US" sz="3100" b="1" kern="1200" dirty="0" err="1" smtClean="0">
              <a:latin typeface="Times New Roman" panose="02020603050405020304" pitchFamily="18" charset="0"/>
              <a:cs typeface="Times New Roman" panose="02020603050405020304" pitchFamily="18" charset="0"/>
            </a:rPr>
            <a:t>của</a:t>
          </a:r>
          <a:r>
            <a:rPr lang="en-US" sz="3100" b="1" kern="1200" dirty="0" smtClean="0">
              <a:latin typeface="Times New Roman" panose="02020603050405020304" pitchFamily="18" charset="0"/>
              <a:cs typeface="Times New Roman" panose="02020603050405020304" pitchFamily="18" charset="0"/>
            </a:rPr>
            <a:t> </a:t>
          </a:r>
          <a:r>
            <a:rPr lang="en-US" sz="3100" b="1" kern="1200" dirty="0" smtClean="0">
              <a:latin typeface="Times New Roman" panose="02020603050405020304" pitchFamily="18" charset="0"/>
              <a:cs typeface="Times New Roman" panose="02020603050405020304" pitchFamily="18" charset="0"/>
            </a:rPr>
            <a:t>T</a:t>
          </a:r>
          <a:r>
            <a:rPr lang="vi-VN" sz="3100" b="1" kern="1200" dirty="0" smtClean="0">
              <a:latin typeface="Times New Roman" panose="02020603050405020304" pitchFamily="18" charset="0"/>
              <a:cs typeface="Times New Roman" panose="02020603050405020304" pitchFamily="18" charset="0"/>
            </a:rPr>
            <a:t>BC</a:t>
          </a:r>
          <a:endParaRPr lang="en-US" sz="3100" kern="1200" dirty="0">
            <a:latin typeface="Times New Roman" panose="02020603050405020304" pitchFamily="18" charset="0"/>
            <a:cs typeface="Times New Roman" panose="02020603050405020304" pitchFamily="18" charset="0"/>
          </a:endParaRPr>
        </a:p>
      </dsp:txBody>
      <dsp:txXfrm>
        <a:off x="10218645" y="4482432"/>
        <a:ext cx="3260233" cy="19086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5E26D-16A6-4410-8633-685F319DE47B}">
      <dsp:nvSpPr>
        <dsp:cNvPr id="0" name=""/>
        <dsp:cNvSpPr/>
      </dsp:nvSpPr>
      <dsp:spPr>
        <a:xfrm>
          <a:off x="0" y="0"/>
          <a:ext cx="1403304" cy="148022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err="1" smtClean="0">
              <a:latin typeface="Times New Roman" panose="02020603050405020304" pitchFamily="18" charset="0"/>
              <a:cs typeface="Times New Roman" panose="02020603050405020304" pitchFamily="18" charset="0"/>
            </a:rPr>
            <a:t>Chuẩn</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bị</a:t>
          </a:r>
          <a:endParaRPr lang="en-US" sz="2900" b="1" kern="1200" dirty="0">
            <a:latin typeface="Times New Roman" panose="02020603050405020304" pitchFamily="18" charset="0"/>
            <a:cs typeface="Times New Roman" panose="02020603050405020304" pitchFamily="18" charset="0"/>
          </a:endParaRPr>
        </a:p>
      </dsp:txBody>
      <dsp:txXfrm>
        <a:off x="41101" y="41101"/>
        <a:ext cx="1321102" cy="1398024"/>
      </dsp:txXfrm>
    </dsp:sp>
    <dsp:sp modelId="{6BEFF685-392C-4177-8290-FEDFAAA87E6B}">
      <dsp:nvSpPr>
        <dsp:cNvPr id="0" name=""/>
        <dsp:cNvSpPr/>
      </dsp:nvSpPr>
      <dsp:spPr>
        <a:xfrm rot="22637">
          <a:off x="1474935" y="468880"/>
          <a:ext cx="653673" cy="61182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1474937" y="590641"/>
        <a:ext cx="470125" cy="367097"/>
      </dsp:txXfrm>
    </dsp:sp>
    <dsp:sp modelId="{9E3E3874-63FB-4425-BF70-97A6F1C1941D}">
      <dsp:nvSpPr>
        <dsp:cNvPr id="0" name=""/>
        <dsp:cNvSpPr/>
      </dsp:nvSpPr>
      <dsp:spPr>
        <a:xfrm>
          <a:off x="2260103" y="14807"/>
          <a:ext cx="1380582" cy="1480226"/>
        </a:xfrm>
        <a:prstGeom prst="roundRect">
          <a:avLst>
            <a:gd name="adj" fmla="val 10000"/>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dirty="0" err="1" smtClean="0">
              <a:latin typeface="Times New Roman" panose="02020603050405020304" pitchFamily="18" charset="0"/>
              <a:cs typeface="Times New Roman" panose="02020603050405020304" pitchFamily="18" charset="0"/>
            </a:rPr>
            <a:t>Khai</a:t>
          </a:r>
          <a:r>
            <a:rPr lang="en-US" sz="3300" b="1" kern="1200" dirty="0" smtClean="0">
              <a:latin typeface="Times New Roman" panose="02020603050405020304" pitchFamily="18" charset="0"/>
              <a:cs typeface="Times New Roman" panose="02020603050405020304" pitchFamily="18" charset="0"/>
            </a:rPr>
            <a:t> </a:t>
          </a:r>
          <a:r>
            <a:rPr lang="en-US" sz="3300" b="1" kern="1200" dirty="0" err="1" smtClean="0">
              <a:latin typeface="Times New Roman" panose="02020603050405020304" pitchFamily="18" charset="0"/>
              <a:cs typeface="Times New Roman" panose="02020603050405020304" pitchFamily="18" charset="0"/>
            </a:rPr>
            <a:t>mạc</a:t>
          </a:r>
          <a:endParaRPr lang="en-US" sz="3300" b="1" kern="1200" dirty="0">
            <a:latin typeface="Times New Roman" panose="02020603050405020304" pitchFamily="18" charset="0"/>
            <a:cs typeface="Times New Roman" panose="02020603050405020304" pitchFamily="18" charset="0"/>
          </a:endParaRPr>
        </a:p>
      </dsp:txBody>
      <dsp:txXfrm>
        <a:off x="2300539" y="55243"/>
        <a:ext cx="1299710" cy="1399354"/>
      </dsp:txXfrm>
    </dsp:sp>
    <dsp:sp modelId="{87B8A81E-EEB0-4468-9E1E-8031B06D12D1}">
      <dsp:nvSpPr>
        <dsp:cNvPr id="0" name=""/>
        <dsp:cNvSpPr/>
      </dsp:nvSpPr>
      <dsp:spPr>
        <a:xfrm rot="31660">
          <a:off x="3846057" y="459534"/>
          <a:ext cx="494804" cy="611827"/>
        </a:xfrm>
        <a:prstGeom prst="rightArrow">
          <a:avLst>
            <a:gd name="adj1" fmla="val 60000"/>
            <a:gd name="adj2" fmla="val 50000"/>
          </a:avLst>
        </a:prstGeom>
        <a:solidFill>
          <a:schemeClr val="accent4">
            <a:hueOff val="2450223"/>
            <a:satOff val="-10194"/>
            <a:lumOff val="24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3846060" y="581215"/>
        <a:ext cx="346363" cy="367097"/>
      </dsp:txXfrm>
    </dsp:sp>
    <dsp:sp modelId="{52885F68-0E05-4ED4-857D-CB6B99618920}">
      <dsp:nvSpPr>
        <dsp:cNvPr id="0" name=""/>
        <dsp:cNvSpPr/>
      </dsp:nvSpPr>
      <dsp:spPr>
        <a:xfrm>
          <a:off x="4574240" y="37292"/>
          <a:ext cx="1635033" cy="1480226"/>
        </a:xfrm>
        <a:prstGeom prst="roundRect">
          <a:avLst>
            <a:gd name="adj" fmla="val 10000"/>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Bỏ</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phiếu</a:t>
          </a:r>
          <a:endParaRPr lang="en-US" sz="3200" b="1" kern="1200" dirty="0">
            <a:latin typeface="Times New Roman" panose="02020603050405020304" pitchFamily="18" charset="0"/>
            <a:cs typeface="Times New Roman" panose="02020603050405020304" pitchFamily="18" charset="0"/>
          </a:endParaRPr>
        </a:p>
      </dsp:txBody>
      <dsp:txXfrm>
        <a:off x="4617594" y="80646"/>
        <a:ext cx="1548325" cy="1393518"/>
      </dsp:txXfrm>
    </dsp:sp>
    <dsp:sp modelId="{891444A9-0087-45F6-B84B-15C089BDE878}">
      <dsp:nvSpPr>
        <dsp:cNvPr id="0" name=""/>
        <dsp:cNvSpPr/>
      </dsp:nvSpPr>
      <dsp:spPr>
        <a:xfrm>
          <a:off x="6435931" y="503392"/>
          <a:ext cx="520424" cy="611827"/>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6435931" y="625757"/>
        <a:ext cx="364297" cy="367097"/>
      </dsp:txXfrm>
    </dsp:sp>
    <dsp:sp modelId="{4FB133D4-9E97-4E07-9E3C-9FDA919C475F}">
      <dsp:nvSpPr>
        <dsp:cNvPr id="0" name=""/>
        <dsp:cNvSpPr/>
      </dsp:nvSpPr>
      <dsp:spPr>
        <a:xfrm>
          <a:off x="7191207" y="37292"/>
          <a:ext cx="1529468" cy="1480226"/>
        </a:xfrm>
        <a:prstGeom prst="roundRect">
          <a:avLst>
            <a:gd name="adj" fmla="val 10000"/>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kern="1200" dirty="0" err="1" smtClean="0">
              <a:latin typeface="Times New Roman" panose="02020603050405020304" pitchFamily="18" charset="0"/>
              <a:cs typeface="Times New Roman" panose="02020603050405020304" pitchFamily="18" charset="0"/>
            </a:rPr>
            <a:t>Kết</a:t>
          </a:r>
          <a:r>
            <a:rPr lang="en-US" sz="3100" b="1" kern="1200" dirty="0" smtClean="0">
              <a:latin typeface="Times New Roman" panose="02020603050405020304" pitchFamily="18" charset="0"/>
              <a:cs typeface="Times New Roman" panose="02020603050405020304" pitchFamily="18" charset="0"/>
            </a:rPr>
            <a:t> </a:t>
          </a:r>
          <a:r>
            <a:rPr lang="en-US" sz="3100" b="1" kern="1200" dirty="0" err="1" smtClean="0">
              <a:latin typeface="Times New Roman" panose="02020603050405020304" pitchFamily="18" charset="0"/>
              <a:cs typeface="Times New Roman" panose="02020603050405020304" pitchFamily="18" charset="0"/>
            </a:rPr>
            <a:t>thúc</a:t>
          </a:r>
          <a:endParaRPr lang="en-US" sz="3100" b="1" kern="1200" dirty="0">
            <a:latin typeface="Times New Roman" panose="02020603050405020304" pitchFamily="18" charset="0"/>
            <a:cs typeface="Times New Roman" panose="02020603050405020304" pitchFamily="18" charset="0"/>
          </a:endParaRPr>
        </a:p>
      </dsp:txBody>
      <dsp:txXfrm>
        <a:off x="7234561" y="80646"/>
        <a:ext cx="1442760" cy="1393518"/>
      </dsp:txXfrm>
    </dsp:sp>
    <dsp:sp modelId="{0657E47E-EA7E-4BAB-A28E-FBF2DD8D226F}">
      <dsp:nvSpPr>
        <dsp:cNvPr id="0" name=""/>
        <dsp:cNvSpPr/>
      </dsp:nvSpPr>
      <dsp:spPr>
        <a:xfrm rot="34037">
          <a:off x="9171218" y="346989"/>
          <a:ext cx="569968" cy="611827"/>
        </a:xfrm>
        <a:prstGeom prst="rightArrow">
          <a:avLst>
            <a:gd name="adj1" fmla="val 60000"/>
            <a:gd name="adj2" fmla="val 50000"/>
          </a:avLst>
        </a:prstGeom>
        <a:solidFill>
          <a:schemeClr val="accent4">
            <a:hueOff val="7350668"/>
            <a:satOff val="-30583"/>
            <a:lumOff val="72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9171222" y="468508"/>
        <a:ext cx="398978" cy="367097"/>
      </dsp:txXfrm>
    </dsp:sp>
    <dsp:sp modelId="{ED44B466-A4F2-4FB5-A100-7D2E57886D54}">
      <dsp:nvSpPr>
        <dsp:cNvPr id="0" name=""/>
        <dsp:cNvSpPr/>
      </dsp:nvSpPr>
      <dsp:spPr>
        <a:xfrm>
          <a:off x="9796035" y="63062"/>
          <a:ext cx="1525299" cy="1480226"/>
        </a:xfrm>
        <a:prstGeom prst="roundRect">
          <a:avLst>
            <a:gd name="adj" fmla="val 10000"/>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kern="1200" dirty="0" err="1" smtClean="0">
              <a:latin typeface="Times New Roman" panose="02020603050405020304" pitchFamily="18" charset="0"/>
              <a:cs typeface="Times New Roman" panose="02020603050405020304" pitchFamily="18" charset="0"/>
            </a:rPr>
            <a:t>Kiểm</a:t>
          </a:r>
          <a:r>
            <a:rPr lang="en-US" sz="3100" b="1" kern="1200" dirty="0" smtClean="0">
              <a:latin typeface="Times New Roman" panose="02020603050405020304" pitchFamily="18" charset="0"/>
              <a:cs typeface="Times New Roman" panose="02020603050405020304" pitchFamily="18" charset="0"/>
            </a:rPr>
            <a:t> </a:t>
          </a:r>
          <a:r>
            <a:rPr lang="en-US" sz="3100" b="1" kern="1200" dirty="0" err="1" smtClean="0">
              <a:latin typeface="Times New Roman" panose="02020603050405020304" pitchFamily="18" charset="0"/>
              <a:cs typeface="Times New Roman" panose="02020603050405020304" pitchFamily="18" charset="0"/>
            </a:rPr>
            <a:t>phiếu</a:t>
          </a:r>
          <a:endParaRPr lang="en-US" sz="3100" b="1" kern="1200" dirty="0">
            <a:latin typeface="Times New Roman" panose="02020603050405020304" pitchFamily="18" charset="0"/>
            <a:cs typeface="Times New Roman" panose="02020603050405020304" pitchFamily="18" charset="0"/>
          </a:endParaRPr>
        </a:p>
      </dsp:txBody>
      <dsp:txXfrm>
        <a:off x="9839389" y="106416"/>
        <a:ext cx="1438591" cy="1393518"/>
      </dsp:txXfrm>
    </dsp:sp>
    <dsp:sp modelId="{B946EF78-33F0-4FD5-A391-133E4D1558B8}">
      <dsp:nvSpPr>
        <dsp:cNvPr id="0" name=""/>
        <dsp:cNvSpPr/>
      </dsp:nvSpPr>
      <dsp:spPr>
        <a:xfrm rot="21515894">
          <a:off x="12036757" y="333591"/>
          <a:ext cx="406547" cy="611827"/>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12036775" y="457448"/>
        <a:ext cx="284583" cy="367097"/>
      </dsp:txXfrm>
    </dsp:sp>
    <dsp:sp modelId="{46359495-29EB-41C8-8374-D3E43E75483C}">
      <dsp:nvSpPr>
        <dsp:cNvPr id="0" name=""/>
        <dsp:cNvSpPr/>
      </dsp:nvSpPr>
      <dsp:spPr>
        <a:xfrm>
          <a:off x="12410135" y="0"/>
          <a:ext cx="1451337" cy="1480226"/>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err="1" smtClean="0">
              <a:latin typeface="Times New Roman" panose="02020603050405020304" pitchFamily="18" charset="0"/>
              <a:cs typeface="Times New Roman" panose="02020603050405020304" pitchFamily="18" charset="0"/>
            </a:rPr>
            <a:t>Niêm</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phong</a:t>
          </a:r>
          <a:endParaRPr lang="en-US" sz="3000" kern="1200" dirty="0">
            <a:latin typeface="Times New Roman" panose="02020603050405020304" pitchFamily="18" charset="0"/>
            <a:cs typeface="Times New Roman" panose="02020603050405020304" pitchFamily="18" charset="0"/>
          </a:endParaRPr>
        </a:p>
      </dsp:txBody>
      <dsp:txXfrm>
        <a:off x="12452643" y="42508"/>
        <a:ext cx="1366321" cy="13952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41D65-1465-4A50-A47D-0E4F5F1B869F}">
      <dsp:nvSpPr>
        <dsp:cNvPr id="0" name=""/>
        <dsp:cNvSpPr/>
      </dsp:nvSpPr>
      <dsp:spPr>
        <a:xfrm>
          <a:off x="6237" y="367050"/>
          <a:ext cx="2727212" cy="17897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err="1" smtClean="0">
              <a:latin typeface="Times New Roman" panose="02020603050405020304" pitchFamily="18" charset="0"/>
              <a:cs typeface="Times New Roman" panose="02020603050405020304" pitchFamily="18" charset="0"/>
            </a:rPr>
            <a:t>Chào</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cờ</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lý</a:t>
          </a:r>
          <a:r>
            <a:rPr lang="en-US" sz="3000" b="1" kern="1200" dirty="0" smtClean="0">
              <a:latin typeface="Times New Roman" panose="02020603050405020304" pitchFamily="18" charset="0"/>
              <a:cs typeface="Times New Roman" panose="02020603050405020304" pitchFamily="18" charset="0"/>
            </a:rPr>
            <a:t> do, </a:t>
          </a:r>
          <a:r>
            <a:rPr lang="en-US" sz="3000" b="1" kern="1200" dirty="0" err="1" smtClean="0">
              <a:latin typeface="Times New Roman" panose="02020603050405020304" pitchFamily="18" charset="0"/>
              <a:cs typeface="Times New Roman" panose="02020603050405020304" pitchFamily="18" charset="0"/>
            </a:rPr>
            <a:t>giới</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thiệu</a:t>
          </a:r>
          <a:endParaRPr lang="en-US" sz="3000" b="1" kern="1200" dirty="0">
            <a:latin typeface="Times New Roman" panose="02020603050405020304" pitchFamily="18" charset="0"/>
            <a:cs typeface="Times New Roman" panose="02020603050405020304" pitchFamily="18" charset="0"/>
          </a:endParaRPr>
        </a:p>
      </dsp:txBody>
      <dsp:txXfrm>
        <a:off x="58656" y="419469"/>
        <a:ext cx="2622374" cy="1684895"/>
      </dsp:txXfrm>
    </dsp:sp>
    <dsp:sp modelId="{447A5C6C-E919-4D60-BCA1-1FA129B468DF}">
      <dsp:nvSpPr>
        <dsp:cNvPr id="0" name=""/>
        <dsp:cNvSpPr/>
      </dsp:nvSpPr>
      <dsp:spPr>
        <a:xfrm>
          <a:off x="3006171" y="923743"/>
          <a:ext cx="578169" cy="67634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3006171" y="1059013"/>
        <a:ext cx="404718" cy="405808"/>
      </dsp:txXfrm>
    </dsp:sp>
    <dsp:sp modelId="{BE71CFE9-76F3-403F-B3B9-6809D84F3F99}">
      <dsp:nvSpPr>
        <dsp:cNvPr id="0" name=""/>
        <dsp:cNvSpPr/>
      </dsp:nvSpPr>
      <dsp:spPr>
        <a:xfrm>
          <a:off x="3824335" y="367050"/>
          <a:ext cx="2727212" cy="1789733"/>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smtClean="0">
              <a:latin typeface="Times New Roman" panose="02020603050405020304" pitchFamily="18" charset="0"/>
              <a:cs typeface="Times New Roman" panose="02020603050405020304" pitchFamily="18" charset="0"/>
            </a:rPr>
            <a:t>Diễn văn khai mạc</a:t>
          </a:r>
          <a:endParaRPr lang="en-US" sz="3000" b="1" kern="1200" dirty="0">
            <a:latin typeface="Times New Roman" panose="02020603050405020304" pitchFamily="18" charset="0"/>
            <a:cs typeface="Times New Roman" panose="02020603050405020304" pitchFamily="18" charset="0"/>
          </a:endParaRPr>
        </a:p>
      </dsp:txBody>
      <dsp:txXfrm>
        <a:off x="3876754" y="419469"/>
        <a:ext cx="2622374" cy="1684895"/>
      </dsp:txXfrm>
    </dsp:sp>
    <dsp:sp modelId="{B656959C-3530-41C5-A26D-07062A67FFB4}">
      <dsp:nvSpPr>
        <dsp:cNvPr id="0" name=""/>
        <dsp:cNvSpPr/>
      </dsp:nvSpPr>
      <dsp:spPr>
        <a:xfrm>
          <a:off x="6824269" y="923743"/>
          <a:ext cx="578169" cy="676348"/>
        </a:xfrm>
        <a:prstGeom prst="rightArrow">
          <a:avLst>
            <a:gd name="adj1" fmla="val 60000"/>
            <a:gd name="adj2" fmla="val 50000"/>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6824269" y="1059013"/>
        <a:ext cx="404718" cy="405808"/>
      </dsp:txXfrm>
    </dsp:sp>
    <dsp:sp modelId="{075EF80A-6276-4CC7-8947-E8ACD4120546}">
      <dsp:nvSpPr>
        <dsp:cNvPr id="0" name=""/>
        <dsp:cNvSpPr/>
      </dsp:nvSpPr>
      <dsp:spPr>
        <a:xfrm>
          <a:off x="7642433" y="367050"/>
          <a:ext cx="2727212" cy="1789733"/>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vi-VN" sz="3000" b="1" kern="1200" smtClean="0">
              <a:latin typeface="Times New Roman" panose="02020603050405020304" pitchFamily="18" charset="0"/>
              <a:cs typeface="Times New Roman" panose="02020603050405020304" pitchFamily="18" charset="0"/>
            </a:rPr>
            <a:t>Thể lệ &amp; nội quy phòng bỏ phiếu</a:t>
          </a:r>
          <a:endParaRPr lang="en-US" sz="3000" kern="1200" dirty="0"/>
        </a:p>
      </dsp:txBody>
      <dsp:txXfrm>
        <a:off x="7694852" y="419469"/>
        <a:ext cx="2622374" cy="1684895"/>
      </dsp:txXfrm>
    </dsp:sp>
    <dsp:sp modelId="{FED8CA81-938C-421E-B45B-6FA99192390B}">
      <dsp:nvSpPr>
        <dsp:cNvPr id="0" name=""/>
        <dsp:cNvSpPr/>
      </dsp:nvSpPr>
      <dsp:spPr>
        <a:xfrm>
          <a:off x="10642366" y="923743"/>
          <a:ext cx="578169" cy="676348"/>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10642366" y="1059013"/>
        <a:ext cx="404718" cy="405808"/>
      </dsp:txXfrm>
    </dsp:sp>
    <dsp:sp modelId="{C3859C53-04A5-471D-BD23-19A349BF051B}">
      <dsp:nvSpPr>
        <dsp:cNvPr id="0" name=""/>
        <dsp:cNvSpPr/>
      </dsp:nvSpPr>
      <dsp:spPr>
        <a:xfrm>
          <a:off x="11460530" y="367050"/>
          <a:ext cx="2727212" cy="1789733"/>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Kiểm tra hòm phiếu </a:t>
          </a:r>
          <a:r>
            <a:rPr lang="vi-VN" sz="2500" b="1" kern="1200" dirty="0" smtClean="0">
              <a:latin typeface="Times New Roman" panose="02020603050405020304" pitchFamily="18" charset="0"/>
              <a:cs typeface="Times New Roman" panose="02020603050405020304" pitchFamily="18" charset="0"/>
            </a:rPr>
            <a:t>(mời 02 cử tri chứng kiến) </a:t>
          </a:r>
          <a:r>
            <a:rPr lang="vi-VN" sz="2800" b="1" kern="1200" dirty="0" smtClean="0">
              <a:latin typeface="Times New Roman" panose="02020603050405020304" pitchFamily="18" charset="0"/>
              <a:cs typeface="Times New Roman" panose="02020603050405020304" pitchFamily="18" charset="0"/>
            </a:rPr>
            <a:t>→ niêm phong</a:t>
          </a:r>
          <a:endParaRPr lang="en-US" sz="2800" kern="1200" dirty="0"/>
        </a:p>
      </dsp:txBody>
      <dsp:txXfrm>
        <a:off x="11512949" y="419469"/>
        <a:ext cx="2622374" cy="16848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D7F0C-8A47-414D-B02C-C2E6DF7570B4}">
      <dsp:nvSpPr>
        <dsp:cNvPr id="0" name=""/>
        <dsp:cNvSpPr/>
      </dsp:nvSpPr>
      <dsp:spPr>
        <a:xfrm>
          <a:off x="2385210" y="3068"/>
          <a:ext cx="12245189" cy="31809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just" defTabSz="1333500">
            <a:lnSpc>
              <a:spcPct val="90000"/>
            </a:lnSpc>
            <a:spcBef>
              <a:spcPct val="0"/>
            </a:spcBef>
            <a:spcAft>
              <a:spcPct val="15000"/>
            </a:spcAft>
            <a:buChar char="••"/>
          </a:pPr>
          <a:r>
            <a:rPr lang="vi-VN" sz="3000" b="1" kern="1200" dirty="0" smtClean="0">
              <a:solidFill>
                <a:srgbClr val="002060"/>
              </a:solidFill>
              <a:latin typeface="+mj-lt"/>
            </a:rPr>
            <a:t>Đối tượng &amp; hồ sơ</a:t>
          </a:r>
          <a:r>
            <a:rPr lang="en-US" sz="3000" b="1" kern="1200" dirty="0" smtClean="0">
              <a:solidFill>
                <a:srgbClr val="002060"/>
              </a:solidFill>
              <a:latin typeface="+mj-lt"/>
            </a:rPr>
            <a:t>: </a:t>
          </a:r>
          <a:r>
            <a:rPr lang="en-US" sz="2500" b="0" kern="1200" dirty="0" smtClean="0">
              <a:solidFill>
                <a:srgbClr val="002060"/>
              </a:solidFill>
              <a:latin typeface="Times New Roman" panose="02020603050405020304" pitchFamily="18" charset="0"/>
              <a:cs typeface="Times New Roman" panose="02020603050405020304" pitchFamily="18" charset="0"/>
            </a:rPr>
            <a:t>CCCD </a:t>
          </a:r>
          <a:r>
            <a:rPr lang="en-US" sz="2000" b="0" i="1" kern="1200" dirty="0" smtClean="0">
              <a:solidFill>
                <a:srgbClr val="002060"/>
              </a:solidFill>
              <a:latin typeface="Times New Roman" panose="02020603050405020304" pitchFamily="18" charset="0"/>
              <a:cs typeface="Times New Roman" panose="02020603050405020304" pitchFamily="18" charset="0"/>
            </a:rPr>
            <a:t>(</a:t>
          </a:r>
          <a:r>
            <a:rPr lang="en-US" sz="2000" b="0" i="1" kern="1200" dirty="0" err="1" smtClean="0">
              <a:solidFill>
                <a:srgbClr val="002060"/>
              </a:solidFill>
              <a:latin typeface="Times New Roman" panose="02020603050405020304" pitchFamily="18" charset="0"/>
              <a:cs typeface="Times New Roman" panose="02020603050405020304" pitchFamily="18" charset="0"/>
            </a:rPr>
            <a:t>đối</a:t>
          </a:r>
          <a:r>
            <a:rPr lang="en-US" sz="2000" b="0" i="1" kern="1200" dirty="0" smtClean="0">
              <a:solidFill>
                <a:srgbClr val="002060"/>
              </a:solidFill>
              <a:latin typeface="Times New Roman" panose="02020603050405020304" pitchFamily="18" charset="0"/>
              <a:cs typeface="Times New Roman" panose="02020603050405020304" pitchFamily="18" charset="0"/>
            </a:rPr>
            <a:t> </a:t>
          </a:r>
          <a:r>
            <a:rPr lang="en-US" sz="2000" b="0" i="1" kern="1200" dirty="0" err="1" smtClean="0">
              <a:solidFill>
                <a:srgbClr val="002060"/>
              </a:solidFill>
              <a:latin typeface="Times New Roman" panose="02020603050405020304" pitchFamily="18" charset="0"/>
              <a:cs typeface="Times New Roman" panose="02020603050405020304" pitchFamily="18" charset="0"/>
            </a:rPr>
            <a:t>với</a:t>
          </a:r>
          <a:r>
            <a:rPr lang="en-US" sz="2000" b="0" i="1" kern="1200" dirty="0" smtClean="0">
              <a:solidFill>
                <a:srgbClr val="00206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người</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ứng</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cử</a:t>
          </a:r>
          <a:r>
            <a:rPr lang="en-US" sz="2000" b="0" i="1"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Văn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bản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phân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công</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giới</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thiệu</a:t>
          </a:r>
          <a:r>
            <a:rPr lang="en-US" sz="2500" b="0" kern="1200" dirty="0" smtClean="0">
              <a:solidFill>
                <a:srgbClr val="002060"/>
              </a:solidFill>
              <a:latin typeface="Times New Roman" panose="02020603050405020304" pitchFamily="18" charset="0"/>
              <a:cs typeface="Times New Roman" panose="02020603050405020304" pitchFamily="18" charset="0"/>
            </a:rPr>
            <a:t> + CCCD </a:t>
          </a:r>
          <a:r>
            <a:rPr lang="en-US" sz="2000" b="0" i="1" kern="1200" dirty="0" smtClean="0">
              <a:solidFill>
                <a:srgbClr val="002060"/>
              </a:solidFill>
              <a:latin typeface="Times New Roman" panose="02020603050405020304" pitchFamily="18" charset="0"/>
              <a:cs typeface="Times New Roman" panose="02020603050405020304" pitchFamily="18" charset="0"/>
            </a:rPr>
            <a:t>(</a:t>
          </a:r>
          <a:r>
            <a:rPr lang="en-US" sz="2000" b="0" i="1" kern="1200" dirty="0" err="1" smtClean="0">
              <a:solidFill>
                <a:srgbClr val="002060"/>
              </a:solidFill>
              <a:latin typeface="Times New Roman" panose="02020603050405020304" pitchFamily="18" charset="0"/>
              <a:cs typeface="Times New Roman" panose="02020603050405020304" pitchFamily="18" charset="0"/>
            </a:rPr>
            <a:t>đại</a:t>
          </a:r>
          <a:r>
            <a:rPr lang="en-US" sz="2000" b="0" i="1" kern="1200" dirty="0" smtClean="0">
              <a:solidFill>
                <a:srgbClr val="002060"/>
              </a:solidFill>
              <a:latin typeface="Times New Roman" panose="02020603050405020304" pitchFamily="18" charset="0"/>
              <a:cs typeface="Times New Roman" panose="02020603050405020304" pitchFamily="18" charset="0"/>
            </a:rPr>
            <a:t> </a:t>
          </a:r>
          <a:r>
            <a:rPr lang="en-US" sz="2000" b="0" i="1" kern="1200" dirty="0" err="1" smtClean="0">
              <a:solidFill>
                <a:srgbClr val="002060"/>
              </a:solidFill>
              <a:latin typeface="Times New Roman" panose="02020603050405020304" pitchFamily="18" charset="0"/>
              <a:cs typeface="Times New Roman" panose="02020603050405020304" pitchFamily="18" charset="0"/>
            </a:rPr>
            <a:t>diện</a:t>
          </a:r>
          <a:r>
            <a:rPr lang="en-US" sz="2000" b="0" i="1" kern="1200" dirty="0" smtClean="0">
              <a:solidFill>
                <a:srgbClr val="00206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cơ</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quan</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giới</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thiệu</a:t>
          </a:r>
          <a:r>
            <a:rPr lang="en-US" sz="2000" b="0" i="1" kern="1200" dirty="0" smtClean="0">
              <a:solidFill>
                <a:srgbClr val="002060"/>
              </a:solidFill>
              <a:latin typeface="Times New Roman" panose="02020603050405020304" pitchFamily="18" charset="0"/>
              <a:cs typeface="Times New Roman" panose="02020603050405020304" pitchFamily="18" charset="0"/>
            </a:rPr>
            <a:t>)</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giấy</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ủy</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quyền</a:t>
          </a:r>
          <a:r>
            <a:rPr lang="en-US" sz="2500" b="0" kern="1200" dirty="0" smtClean="0">
              <a:solidFill>
                <a:srgbClr val="002060"/>
              </a:solidFill>
              <a:latin typeface="Times New Roman" panose="02020603050405020304" pitchFamily="18" charset="0"/>
              <a:cs typeface="Times New Roman" panose="02020603050405020304" pitchFamily="18" charset="0"/>
            </a:rPr>
            <a:t> + CCCD </a:t>
          </a:r>
          <a:r>
            <a:rPr lang="en-US" sz="2000" b="0" i="1" kern="1200" dirty="0" smtClean="0">
              <a:solidFill>
                <a:srgbClr val="002060"/>
              </a:solidFill>
              <a:latin typeface="Times New Roman" panose="02020603050405020304" pitchFamily="18" charset="0"/>
              <a:cs typeface="Times New Roman" panose="02020603050405020304" pitchFamily="18" charset="0"/>
            </a:rPr>
            <a:t>(</a:t>
          </a:r>
          <a:r>
            <a:rPr lang="en-US" sz="2000" b="0" i="1" kern="1200" dirty="0" err="1" smtClean="0">
              <a:solidFill>
                <a:srgbClr val="002060"/>
              </a:solidFill>
              <a:latin typeface="Times New Roman" panose="02020603050405020304" pitchFamily="18" charset="0"/>
              <a:cs typeface="Times New Roman" panose="02020603050405020304" pitchFamily="18" charset="0"/>
            </a:rPr>
            <a:t>người</a:t>
          </a:r>
          <a:r>
            <a:rPr lang="en-US" sz="2000" b="0" i="1" kern="1200" dirty="0" smtClean="0">
              <a:solidFill>
                <a:srgbClr val="002060"/>
              </a:solidFill>
              <a:latin typeface="Times New Roman" panose="02020603050405020304" pitchFamily="18" charset="0"/>
              <a:cs typeface="Times New Roman" panose="02020603050405020304" pitchFamily="18" charset="0"/>
            </a:rPr>
            <a:t> </a:t>
          </a:r>
          <a:r>
            <a:rPr lang="en-US" sz="2000" b="0" i="1" kern="1200" dirty="0" err="1" smtClean="0">
              <a:solidFill>
                <a:srgbClr val="002060"/>
              </a:solidFill>
              <a:latin typeface="Times New Roman" panose="02020603050405020304" pitchFamily="18" charset="0"/>
              <a:cs typeface="Times New Roman" panose="02020603050405020304" pitchFamily="18" charset="0"/>
            </a:rPr>
            <a:t>được</a:t>
          </a:r>
          <a:r>
            <a:rPr lang="en-US" sz="2000" b="0" i="1" kern="1200" dirty="0" smtClean="0">
              <a:solidFill>
                <a:srgbClr val="002060"/>
              </a:solidFill>
              <a:latin typeface="Times New Roman" panose="02020603050405020304" pitchFamily="18" charset="0"/>
              <a:cs typeface="Times New Roman" panose="02020603050405020304" pitchFamily="18" charset="0"/>
            </a:rPr>
            <a:t> </a:t>
          </a:r>
          <a:r>
            <a:rPr lang="en-US" sz="2000" b="0" i="1" kern="1200" dirty="0" err="1" smtClean="0">
              <a:solidFill>
                <a:srgbClr val="002060"/>
              </a:solidFill>
              <a:latin typeface="Times New Roman" panose="02020603050405020304" pitchFamily="18" charset="0"/>
              <a:cs typeface="Times New Roman" panose="02020603050405020304" pitchFamily="18" charset="0"/>
            </a:rPr>
            <a:t>ủy</a:t>
          </a:r>
          <a:r>
            <a:rPr lang="en-US" sz="2000" b="0" i="1" kern="1200" dirty="0" smtClean="0">
              <a:solidFill>
                <a:srgbClr val="002060"/>
              </a:solidFill>
              <a:latin typeface="Times New Roman" panose="02020603050405020304" pitchFamily="18" charset="0"/>
              <a:cs typeface="Times New Roman" panose="02020603050405020304" pitchFamily="18" charset="0"/>
            </a:rPr>
            <a:t> </a:t>
          </a:r>
          <a:r>
            <a:rPr lang="en-US" sz="2000" b="0" i="1" kern="1200" dirty="0" err="1" smtClean="0">
              <a:solidFill>
                <a:srgbClr val="002060"/>
              </a:solidFill>
              <a:latin typeface="Times New Roman" panose="02020603050405020304" pitchFamily="18" charset="0"/>
              <a:cs typeface="Times New Roman" panose="02020603050405020304" pitchFamily="18" charset="0"/>
            </a:rPr>
            <a:t>quyền</a:t>
          </a:r>
          <a:r>
            <a:rPr lang="en-US" sz="2000" b="0" i="1" kern="1200" dirty="0" smtClean="0">
              <a:solidFill>
                <a:srgbClr val="002060"/>
              </a:solidFill>
              <a:latin typeface="Times New Roman" panose="02020603050405020304" pitchFamily="18" charset="0"/>
              <a:cs typeface="Times New Roman" panose="02020603050405020304" pitchFamily="18" charset="0"/>
            </a:rPr>
            <a:t>)</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Thẻ</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nhà</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báo</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còn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hiệu</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lực</a:t>
          </a:r>
          <a:r>
            <a:rPr lang="en-US" sz="2500" b="0" kern="1200" dirty="0" smtClean="0">
              <a:solidFill>
                <a:srgbClr val="002060"/>
              </a:solidFill>
              <a:latin typeface="Times New Roman" panose="02020603050405020304" pitchFamily="18" charset="0"/>
              <a:cs typeface="Times New Roman" panose="02020603050405020304" pitchFamily="18" charset="0"/>
            </a:rPr>
            <a:t> + VB </a:t>
          </a:r>
          <a:r>
            <a:rPr lang="en-US" sz="2500" b="0" kern="1200" dirty="0" err="1" smtClean="0">
              <a:solidFill>
                <a:srgbClr val="002060"/>
              </a:solidFill>
              <a:latin typeface="Times New Roman" panose="02020603050405020304" pitchFamily="18" charset="0"/>
              <a:cs typeface="Times New Roman" panose="02020603050405020304" pitchFamily="18" charset="0"/>
            </a:rPr>
            <a:t>phân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công</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giới</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thiệu</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000" b="0" i="1" kern="1200" dirty="0" smtClean="0">
              <a:solidFill>
                <a:srgbClr val="002060"/>
              </a:solidFill>
              <a:latin typeface="Times New Roman" panose="02020603050405020304" pitchFamily="18" charset="0"/>
              <a:cs typeface="Times New Roman" panose="02020603050405020304" pitchFamily="18" charset="0"/>
            </a:rPr>
            <a:t>(</a:t>
          </a:r>
          <a:r>
            <a:rPr lang="en-US" sz="2500" b="0" i="1" kern="1200" dirty="0" err="1" smtClean="0">
              <a:solidFill>
                <a:srgbClr val="FF0000"/>
              </a:solidFill>
              <a:latin typeface="Times New Roman" panose="02020603050405020304" pitchFamily="18" charset="0"/>
              <a:cs typeface="Times New Roman" panose="02020603050405020304" pitchFamily="18" charset="0"/>
            </a:rPr>
            <a:t>Phóng</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viên</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báo</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chí</a:t>
          </a:r>
          <a:r>
            <a:rPr lang="en-US" sz="2000" b="0" i="1" kern="1200" dirty="0" smtClean="0">
              <a:solidFill>
                <a:srgbClr val="002060"/>
              </a:solidFill>
              <a:latin typeface="Times New Roman" panose="02020603050405020304" pitchFamily="18" charset="0"/>
              <a:cs typeface="Times New Roman" panose="02020603050405020304" pitchFamily="18" charset="0"/>
            </a:rPr>
            <a:t>)</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Giấy</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phép</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hoạt</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động</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báo</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chí</a:t>
          </a:r>
          <a:r>
            <a:rPr lang="en-US" sz="2500" b="0" i="0" kern="1200" dirty="0" smtClean="0">
              <a:solidFill>
                <a:srgbClr val="002060"/>
              </a:solidFill>
              <a:latin typeface="Times New Roman" panose="02020603050405020304" pitchFamily="18" charset="0"/>
              <a:cs typeface="Times New Roman" panose="02020603050405020304" pitchFamily="18" charset="0"/>
            </a:rPr>
            <a:t> do </a:t>
          </a:r>
          <a:r>
            <a:rPr lang="en-US" sz="2500" b="0" i="0" kern="1200" dirty="0" err="1" smtClean="0">
              <a:solidFill>
                <a:srgbClr val="002060"/>
              </a:solidFill>
              <a:latin typeface="Times New Roman" panose="02020603050405020304" pitchFamily="18" charset="0"/>
              <a:cs typeface="Times New Roman" panose="02020603050405020304" pitchFamily="18" charset="0"/>
            </a:rPr>
            <a:t>Bộ</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Ngoại</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giao</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cấp</a:t>
          </a:r>
          <a:r>
            <a:rPr lang="en-US" sz="2500" b="0" i="0" kern="1200" dirty="0" smtClean="0">
              <a:solidFill>
                <a:srgbClr val="002060"/>
              </a:solidFill>
              <a:latin typeface="Times New Roman" panose="02020603050405020304" pitchFamily="18" charset="0"/>
              <a:cs typeface="Times New Roman" panose="02020603050405020304" pitchFamily="18" charset="0"/>
            </a:rPr>
            <a:t> + </a:t>
          </a:r>
          <a:r>
            <a:rPr lang="en-US" sz="2500" b="0" i="0" kern="1200" dirty="0" err="1" smtClean="0">
              <a:solidFill>
                <a:srgbClr val="002060"/>
              </a:solidFill>
              <a:latin typeface="Times New Roman" panose="02020603050405020304" pitchFamily="18" charset="0"/>
              <a:cs typeface="Times New Roman" panose="02020603050405020304" pitchFamily="18" charset="0"/>
            </a:rPr>
            <a:t>hộ</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chiếu</a:t>
          </a:r>
          <a:r>
            <a:rPr lang="en-US" sz="2500" b="0" i="0" kern="1200" dirty="0" smtClean="0">
              <a:solidFill>
                <a:srgbClr val="002060"/>
              </a:solidFill>
              <a:latin typeface="Times New Roman" panose="02020603050405020304" pitchFamily="18" charset="0"/>
              <a:cs typeface="Times New Roman" panose="02020603050405020304" pitchFamily="18" charset="0"/>
            </a:rPr>
            <a:t> + </a:t>
          </a:r>
          <a:r>
            <a:rPr lang="vi-VN" sz="2500" b="0" i="0" kern="1200" dirty="0" smtClean="0">
              <a:solidFill>
                <a:srgbClr val="002060"/>
              </a:solidFill>
              <a:latin typeface="Times New Roman" panose="02020603050405020304" pitchFamily="18" charset="0"/>
              <a:cs typeface="Times New Roman" panose="02020603050405020304" pitchFamily="18" charset="0"/>
            </a:rPr>
            <a:t>Thẻ phóng viên nước ngoài</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000" b="0" i="1" kern="1200" dirty="0" smtClean="0">
              <a:solidFill>
                <a:srgbClr val="002060"/>
              </a:solidFill>
              <a:latin typeface="Times New Roman" panose="02020603050405020304" pitchFamily="18" charset="0"/>
              <a:cs typeface="Times New Roman" panose="02020603050405020304" pitchFamily="18" charset="0"/>
            </a:rPr>
            <a:t>(</a:t>
          </a:r>
          <a:r>
            <a:rPr lang="en-US" sz="2500" b="0" i="1" kern="1200" dirty="0" err="1" smtClean="0">
              <a:solidFill>
                <a:srgbClr val="FF0000"/>
              </a:solidFill>
              <a:latin typeface="Times New Roman" panose="02020603050405020304" pitchFamily="18" charset="0"/>
              <a:cs typeface="Times New Roman" panose="02020603050405020304" pitchFamily="18" charset="0"/>
            </a:rPr>
            <a:t>Phóng</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viên</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nước</a:t>
          </a:r>
          <a:r>
            <a:rPr lang="en-US" sz="2500" b="0" i="1" kern="1200" dirty="0" smtClean="0">
              <a:solidFill>
                <a:srgbClr val="FF0000"/>
              </a:solidFill>
              <a:latin typeface="Times New Roman" panose="02020603050405020304" pitchFamily="18" charset="0"/>
              <a:cs typeface="Times New Roman" panose="02020603050405020304" pitchFamily="18" charset="0"/>
            </a:rPr>
            <a:t> </a:t>
          </a:r>
          <a:r>
            <a:rPr lang="en-US" sz="2500" b="0" i="1" kern="1200" dirty="0" err="1" smtClean="0">
              <a:solidFill>
                <a:srgbClr val="FF0000"/>
              </a:solidFill>
              <a:latin typeface="Times New Roman" panose="02020603050405020304" pitchFamily="18" charset="0"/>
              <a:cs typeface="Times New Roman" panose="02020603050405020304" pitchFamily="18" charset="0"/>
            </a:rPr>
            <a:t>ngoài</a:t>
          </a:r>
          <a:r>
            <a:rPr lang="en-US" sz="2000" b="0" i="1" kern="1200" dirty="0" smtClean="0">
              <a:solidFill>
                <a:srgbClr val="002060"/>
              </a:solidFill>
              <a:latin typeface="Times New Roman" panose="02020603050405020304" pitchFamily="18" charset="0"/>
              <a:cs typeface="Times New Roman" panose="02020603050405020304" pitchFamily="18" charset="0"/>
            </a:rPr>
            <a:t>)</a:t>
          </a:r>
          <a:endParaRPr lang="en-US" sz="2000" b="0" i="1" kern="1200" dirty="0">
            <a:solidFill>
              <a:srgbClr val="002060"/>
            </a:solidFill>
            <a:latin typeface="Times New Roman" panose="02020603050405020304" pitchFamily="18" charset="0"/>
            <a:cs typeface="Times New Roman" panose="02020603050405020304" pitchFamily="18" charset="0"/>
          </a:endParaRPr>
        </a:p>
        <a:p>
          <a:pPr marL="285750" lvl="1" indent="-285750" algn="just" defTabSz="1333500">
            <a:lnSpc>
              <a:spcPct val="90000"/>
            </a:lnSpc>
            <a:spcBef>
              <a:spcPct val="0"/>
            </a:spcBef>
            <a:spcAft>
              <a:spcPct val="15000"/>
            </a:spcAft>
            <a:buChar char="••"/>
          </a:pPr>
          <a:r>
            <a:rPr lang="en-US" sz="3000" b="1" kern="1200" dirty="0" err="1" smtClean="0">
              <a:solidFill>
                <a:srgbClr val="002060"/>
              </a:solidFill>
              <a:latin typeface="Times New Roman" panose="02020603050405020304" pitchFamily="18" charset="0"/>
              <a:cs typeface="Times New Roman" panose="02020603050405020304" pitchFamily="18" charset="0"/>
            </a:rPr>
            <a:t>Yêu</a:t>
          </a:r>
          <a:r>
            <a:rPr lang="en-US" sz="3000" b="1" kern="1200" dirty="0" smtClean="0">
              <a:solidFill>
                <a:srgbClr val="002060"/>
              </a:solidFill>
              <a:latin typeface="Times New Roman" panose="02020603050405020304" pitchFamily="18" charset="0"/>
              <a:cs typeface="Times New Roman" panose="02020603050405020304" pitchFamily="18" charset="0"/>
            </a:rPr>
            <a:t> </a:t>
          </a:r>
          <a:r>
            <a:rPr lang="en-US" sz="3000" b="1" kern="1200" dirty="0" err="1" smtClean="0">
              <a:solidFill>
                <a:srgbClr val="002060"/>
              </a:solidFill>
              <a:latin typeface="Times New Roman" panose="02020603050405020304" pitchFamily="18" charset="0"/>
              <a:cs typeface="Times New Roman" panose="02020603050405020304" pitchFamily="18" charset="0"/>
            </a:rPr>
            <a:t>cầu</a:t>
          </a:r>
          <a:r>
            <a:rPr lang="en-US" sz="3000" b="1" kern="1200" dirty="0" smtClean="0">
              <a:solidFill>
                <a:srgbClr val="002060"/>
              </a:solidFill>
              <a:latin typeface="Times New Roman" panose="02020603050405020304" pitchFamily="18" charset="0"/>
              <a:cs typeface="Times New Roman" panose="02020603050405020304" pitchFamily="18" charset="0"/>
            </a:rPr>
            <a:t>: </a:t>
          </a:r>
          <a:r>
            <a:rPr lang="vi-VN" sz="2500" b="0" kern="1200" dirty="0" smtClean="0">
              <a:solidFill>
                <a:srgbClr val="002060"/>
              </a:solidFill>
              <a:latin typeface="Times New Roman" panose="02020603050405020304" pitchFamily="18" charset="0"/>
              <a:cs typeface="Times New Roman" panose="02020603050405020304" pitchFamily="18" charset="0"/>
            </a:rPr>
            <a:t>Liên hệ trước</a:t>
          </a:r>
          <a:r>
            <a:rPr lang="en-US" sz="2500" b="0" kern="1200" dirty="0" smtClean="0">
              <a:solidFill>
                <a:srgbClr val="002060"/>
              </a:solidFill>
              <a:latin typeface="Times New Roman" panose="02020603050405020304" pitchFamily="18" charset="0"/>
              <a:cs typeface="Times New Roman" panose="02020603050405020304" pitchFamily="18" charset="0"/>
            </a:rPr>
            <a:t> + </a:t>
          </a:r>
          <a:r>
            <a:rPr lang="en-US" sz="2500" b="0" kern="1200" dirty="0" err="1" smtClean="0">
              <a:solidFill>
                <a:srgbClr val="002060"/>
              </a:solidFill>
              <a:latin typeface="Times New Roman" panose="02020603050405020304" pitchFamily="18" charset="0"/>
              <a:cs typeface="Times New Roman" panose="02020603050405020304" pitchFamily="18" charset="0"/>
            </a:rPr>
            <a:t>Đăng</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ký</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xuất</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trình</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giấy</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tờ</a:t>
          </a:r>
          <a:endParaRPr lang="en-US" sz="2500" b="0" kern="1200" dirty="0">
            <a:solidFill>
              <a:srgbClr val="002060"/>
            </a:solidFill>
            <a:latin typeface="Times New Roman" panose="02020603050405020304" pitchFamily="18" charset="0"/>
            <a:cs typeface="Times New Roman" panose="02020603050405020304" pitchFamily="18" charset="0"/>
          </a:endParaRPr>
        </a:p>
      </dsp:txBody>
      <dsp:txXfrm>
        <a:off x="2385210" y="400689"/>
        <a:ext cx="11052326" cy="2385725"/>
      </dsp:txXfrm>
    </dsp:sp>
    <dsp:sp modelId="{9266231F-39F1-4B41-AE6B-5560B79FE8C7}">
      <dsp:nvSpPr>
        <dsp:cNvPr id="0" name=""/>
        <dsp:cNvSpPr/>
      </dsp:nvSpPr>
      <dsp:spPr>
        <a:xfrm>
          <a:off x="0" y="197387"/>
          <a:ext cx="2373010" cy="27923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b="1" kern="1200" dirty="0" err="1" smtClean="0">
              <a:latin typeface="Times New Roman" panose="02020603050405020304" pitchFamily="18" charset="0"/>
              <a:cs typeface="Times New Roman" panose="02020603050405020304" pitchFamily="18" charset="0"/>
            </a:rPr>
            <a:t>Đăng</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ký</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chứng</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kiến</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kiểm</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phiếu</a:t>
          </a:r>
          <a:endParaRPr lang="en-US" sz="3500" b="1" kern="1200" dirty="0">
            <a:latin typeface="Times New Roman" panose="02020603050405020304" pitchFamily="18" charset="0"/>
            <a:cs typeface="Times New Roman" panose="02020603050405020304" pitchFamily="18" charset="0"/>
          </a:endParaRPr>
        </a:p>
      </dsp:txBody>
      <dsp:txXfrm>
        <a:off x="115841" y="313228"/>
        <a:ext cx="2141328" cy="2560649"/>
      </dsp:txXfrm>
    </dsp:sp>
    <dsp:sp modelId="{BCFE76C6-B377-479B-8F78-DCB64A5B6E1F}">
      <dsp:nvSpPr>
        <dsp:cNvPr id="0" name=""/>
        <dsp:cNvSpPr/>
      </dsp:nvSpPr>
      <dsp:spPr>
        <a:xfrm>
          <a:off x="2299242" y="3463995"/>
          <a:ext cx="12324013" cy="380790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just" defTabSz="1333500">
            <a:lnSpc>
              <a:spcPct val="90000"/>
            </a:lnSpc>
            <a:spcBef>
              <a:spcPct val="0"/>
            </a:spcBef>
            <a:spcAft>
              <a:spcPct val="15000"/>
            </a:spcAft>
            <a:buChar char="••"/>
          </a:pPr>
          <a:r>
            <a:rPr lang="en-US" sz="3000" b="1" kern="1200" dirty="0" err="1" smtClean="0">
              <a:solidFill>
                <a:srgbClr val="002060"/>
              </a:solidFill>
              <a:latin typeface="Times New Roman" panose="02020603050405020304" pitchFamily="18" charset="0"/>
              <a:cs typeface="Times New Roman" panose="02020603050405020304" pitchFamily="18" charset="0"/>
            </a:rPr>
            <a:t>Quyền</a:t>
          </a:r>
          <a:r>
            <a:rPr lang="en-US" sz="3000" b="1"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Chứng</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kiến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kiểm</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phiếu</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Khiếu</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nại</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tố</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cáo</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tại</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chỗ</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nếu</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phát</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hiện</a:t>
          </a:r>
          <a:r>
            <a:rPr lang="en-US" sz="2500" b="0" kern="1200" dirty="0" smtClean="0">
              <a:solidFill>
                <a:srgbClr val="002060"/>
              </a:solidFill>
              <a:latin typeface="Times New Roman" panose="02020603050405020304" pitchFamily="18" charset="0"/>
              <a:cs typeface="Times New Roman" panose="02020603050405020304" pitchFamily="18" charset="0"/>
            </a:rPr>
            <a:t> vi </a:t>
          </a:r>
          <a:r>
            <a:rPr lang="en-US" sz="2500" b="0" kern="1200" dirty="0" err="1" smtClean="0">
              <a:solidFill>
                <a:srgbClr val="002060"/>
              </a:solidFill>
              <a:latin typeface="Times New Roman" panose="02020603050405020304" pitchFamily="18" charset="0"/>
              <a:cs typeface="Times New Roman" panose="02020603050405020304" pitchFamily="18" charset="0"/>
            </a:rPr>
            <a:t>phạm</a:t>
          </a:r>
          <a:endParaRPr lang="en-US" sz="2500" b="0" kern="1200" dirty="0">
            <a:solidFill>
              <a:srgbClr val="002060"/>
            </a:solidFill>
            <a:latin typeface="Times New Roman" panose="02020603050405020304" pitchFamily="18" charset="0"/>
            <a:cs typeface="Times New Roman" panose="02020603050405020304" pitchFamily="18" charset="0"/>
          </a:endParaRPr>
        </a:p>
        <a:p>
          <a:pPr marL="285750" lvl="1" indent="-285750" algn="just" defTabSz="1333500">
            <a:lnSpc>
              <a:spcPct val="90000"/>
            </a:lnSpc>
            <a:spcBef>
              <a:spcPct val="0"/>
            </a:spcBef>
            <a:spcAft>
              <a:spcPct val="15000"/>
            </a:spcAft>
            <a:buChar char="••"/>
          </a:pPr>
          <a:r>
            <a:rPr lang="en-US" sz="3000" b="1" kern="1200" dirty="0" err="1" smtClean="0">
              <a:solidFill>
                <a:srgbClr val="002060"/>
              </a:solidFill>
              <a:latin typeface="Times New Roman" panose="02020603050405020304" pitchFamily="18" charset="0"/>
              <a:cs typeface="Times New Roman" panose="02020603050405020304" pitchFamily="18" charset="0"/>
            </a:rPr>
            <a:t>Trách</a:t>
          </a:r>
          <a:r>
            <a:rPr lang="en-US" sz="3000" b="1" kern="1200" dirty="0" smtClean="0">
              <a:solidFill>
                <a:srgbClr val="002060"/>
              </a:solidFill>
              <a:latin typeface="Times New Roman" panose="02020603050405020304" pitchFamily="18" charset="0"/>
              <a:cs typeface="Times New Roman" panose="02020603050405020304" pitchFamily="18" charset="0"/>
            </a:rPr>
            <a:t> </a:t>
          </a:r>
          <a:r>
            <a:rPr lang="en-US" sz="3000" b="1" kern="1200" dirty="0" err="1" smtClean="0">
              <a:solidFill>
                <a:srgbClr val="002060"/>
              </a:solidFill>
              <a:latin typeface="Times New Roman" panose="02020603050405020304" pitchFamily="18" charset="0"/>
              <a:cs typeface="Times New Roman" panose="02020603050405020304" pitchFamily="18" charset="0"/>
            </a:rPr>
            <a:t>nhiệm</a:t>
          </a:r>
          <a:r>
            <a:rPr lang="en-US" sz="3000" b="1" kern="1200" dirty="0" smtClean="0">
              <a:solidFill>
                <a:srgbClr val="002060"/>
              </a:solidFill>
              <a:latin typeface="Times New Roman" panose="02020603050405020304" pitchFamily="18" charset="0"/>
              <a:cs typeface="Times New Roman" panose="02020603050405020304" pitchFamily="18" charset="0"/>
            </a:rPr>
            <a:t> </a:t>
          </a:r>
          <a:r>
            <a:rPr lang="en-US" sz="3000" b="1" kern="1200" dirty="0" err="1" smtClean="0">
              <a:solidFill>
                <a:srgbClr val="002060"/>
              </a:solidFill>
              <a:latin typeface="Times New Roman" panose="02020603050405020304" pitchFamily="18" charset="0"/>
              <a:cs typeface="Times New Roman" panose="02020603050405020304" pitchFamily="18" charset="0"/>
            </a:rPr>
            <a:t>Người</a:t>
          </a:r>
          <a:r>
            <a:rPr lang="en-US" sz="3000" b="1" kern="1200" dirty="0" smtClean="0">
              <a:solidFill>
                <a:srgbClr val="002060"/>
              </a:solidFill>
              <a:latin typeface="Times New Roman" panose="02020603050405020304" pitchFamily="18" charset="0"/>
              <a:cs typeface="Times New Roman" panose="02020603050405020304" pitchFamily="18" charset="0"/>
            </a:rPr>
            <a:t> </a:t>
          </a:r>
          <a:r>
            <a:rPr lang="en-US" sz="3000" b="1" kern="1200" dirty="0" err="1" smtClean="0">
              <a:solidFill>
                <a:srgbClr val="002060"/>
              </a:solidFill>
              <a:latin typeface="Times New Roman" panose="02020603050405020304" pitchFamily="18" charset="0"/>
              <a:cs typeface="Times New Roman" panose="02020603050405020304" pitchFamily="18" charset="0"/>
            </a:rPr>
            <a:t>chứng</a:t>
          </a:r>
          <a:r>
            <a:rPr lang="en-US" sz="3000" b="1" kern="1200" dirty="0" smtClean="0">
              <a:solidFill>
                <a:srgbClr val="002060"/>
              </a:solidFill>
              <a:latin typeface="Times New Roman" panose="02020603050405020304" pitchFamily="18" charset="0"/>
              <a:cs typeface="Times New Roman" panose="02020603050405020304" pitchFamily="18" charset="0"/>
            </a:rPr>
            <a:t> </a:t>
          </a:r>
          <a:r>
            <a:rPr lang="en-US" sz="3000" b="1" kern="1200" dirty="0" err="1" smtClean="0">
              <a:solidFill>
                <a:srgbClr val="002060"/>
              </a:solidFill>
              <a:latin typeface="Times New Roman" panose="02020603050405020304" pitchFamily="18" charset="0"/>
              <a:cs typeface="Times New Roman" panose="02020603050405020304" pitchFamily="18" charset="0"/>
            </a:rPr>
            <a:t>ki</a:t>
          </a:r>
          <a:r>
            <a:rPr lang="en-US" sz="2500" b="1" kern="1200" dirty="0" err="1" smtClean="0">
              <a:solidFill>
                <a:srgbClr val="002060"/>
              </a:solidFill>
              <a:latin typeface="Times New Roman" panose="02020603050405020304" pitchFamily="18" charset="0"/>
              <a:cs typeface="Times New Roman" panose="02020603050405020304" pitchFamily="18" charset="0"/>
            </a:rPr>
            <a:t>ến</a:t>
          </a:r>
          <a:r>
            <a:rPr lang="en-US" sz="2500" b="1"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Tuân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thủ</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pháp</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luật</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nội</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quy</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Không</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cản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trở</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giữ</a:t>
          </a:r>
          <a:r>
            <a:rPr lang="en-US" sz="2500" b="0" kern="1200" dirty="0" smtClean="0">
              <a:solidFill>
                <a:srgbClr val="002060"/>
              </a:solidFill>
              <a:latin typeface="Times New Roman" panose="02020603050405020304" pitchFamily="18" charset="0"/>
              <a:cs typeface="Times New Roman" panose="02020603050405020304" pitchFamily="18" charset="0"/>
            </a:rPr>
            <a:t> an </a:t>
          </a:r>
          <a:r>
            <a:rPr lang="en-US" sz="2500" b="0" kern="1200" dirty="0" err="1" smtClean="0">
              <a:solidFill>
                <a:srgbClr val="002060"/>
              </a:solidFill>
              <a:latin typeface="Times New Roman" panose="02020603050405020304" pitchFamily="18" charset="0"/>
              <a:cs typeface="Times New Roman" panose="02020603050405020304" pitchFamily="18" charset="0"/>
            </a:rPr>
            <a:t>toàn</a:t>
          </a:r>
          <a:r>
            <a:rPr lang="en-US" sz="2500" b="0" kern="1200" dirty="0" smtClean="0">
              <a:solidFill>
                <a:srgbClr val="002060"/>
              </a:solidFill>
              <a:latin typeface="Times New Roman" panose="02020603050405020304" pitchFamily="18" charset="0"/>
              <a:cs typeface="Times New Roman" panose="02020603050405020304" pitchFamily="18" charset="0"/>
            </a:rPr>
            <a:t> – </a:t>
          </a:r>
          <a:r>
            <a:rPr lang="en-US" sz="2500" b="0" kern="1200" dirty="0" err="1" smtClean="0">
              <a:solidFill>
                <a:srgbClr val="002060"/>
              </a:solidFill>
              <a:latin typeface="Times New Roman" panose="02020603050405020304" pitchFamily="18" charset="0"/>
              <a:cs typeface="Times New Roman" panose="02020603050405020304" pitchFamily="18" charset="0"/>
            </a:rPr>
            <a:t>trật</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tự</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Báo</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chí</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đưa</a:t>
          </a:r>
          <a:r>
            <a:rPr lang="en-US" sz="2500" b="0" kern="1200" dirty="0" smtClean="0">
              <a:solidFill>
                <a:srgbClr val="002060"/>
              </a:solidFill>
              <a:latin typeface="Times New Roman" panose="02020603050405020304" pitchFamily="18" charset="0"/>
              <a:cs typeface="Times New Roman" panose="02020603050405020304" pitchFamily="18" charset="0"/>
            </a:rPr>
            <a:t> tin </a:t>
          </a:r>
          <a:r>
            <a:rPr lang="en-US" sz="2500" b="0" kern="1200" dirty="0" err="1" smtClean="0">
              <a:solidFill>
                <a:srgbClr val="002060"/>
              </a:solidFill>
              <a:latin typeface="Times New Roman" panose="02020603050405020304" pitchFamily="18" charset="0"/>
              <a:cs typeface="Times New Roman" panose="02020603050405020304" pitchFamily="18" charset="0"/>
            </a:rPr>
            <a:t>trung</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thực</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chính</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xác</a:t>
          </a:r>
          <a:r>
            <a:rPr lang="en-US" sz="2500" b="0" kern="1200" dirty="0" smtClean="0">
              <a:solidFill>
                <a:srgbClr val="002060"/>
              </a:solidFill>
              <a:latin typeface="Times New Roman" panose="02020603050405020304" pitchFamily="18" charset="0"/>
              <a:cs typeface="Times New Roman" panose="02020603050405020304" pitchFamily="18" charset="0"/>
            </a:rPr>
            <a:t>.</a:t>
          </a:r>
          <a:endParaRPr lang="en-US" sz="2500" b="0" kern="1200" dirty="0">
            <a:solidFill>
              <a:srgbClr val="002060"/>
            </a:solidFill>
            <a:latin typeface="Times New Roman" panose="02020603050405020304" pitchFamily="18" charset="0"/>
            <a:cs typeface="Times New Roman" panose="02020603050405020304" pitchFamily="18" charset="0"/>
          </a:endParaRPr>
        </a:p>
        <a:p>
          <a:pPr marL="285750" lvl="1" indent="-285750" algn="just" defTabSz="1333500">
            <a:lnSpc>
              <a:spcPct val="90000"/>
            </a:lnSpc>
            <a:spcBef>
              <a:spcPct val="0"/>
            </a:spcBef>
            <a:spcAft>
              <a:spcPct val="15000"/>
            </a:spcAft>
            <a:buChar char="••"/>
          </a:pPr>
          <a:r>
            <a:rPr lang="en-US" sz="3000" b="1" kern="1200" dirty="0" err="1" smtClean="0">
              <a:solidFill>
                <a:srgbClr val="002060"/>
              </a:solidFill>
              <a:latin typeface="Times New Roman" panose="02020603050405020304" pitchFamily="18" charset="0"/>
              <a:cs typeface="Times New Roman" panose="02020603050405020304" pitchFamily="18" charset="0"/>
            </a:rPr>
            <a:t>Trách</a:t>
          </a:r>
          <a:r>
            <a:rPr lang="en-US" sz="3000" b="1" kern="1200" dirty="0" smtClean="0">
              <a:solidFill>
                <a:srgbClr val="002060"/>
              </a:solidFill>
              <a:latin typeface="Times New Roman" panose="02020603050405020304" pitchFamily="18" charset="0"/>
              <a:cs typeface="Times New Roman" panose="02020603050405020304" pitchFamily="18" charset="0"/>
            </a:rPr>
            <a:t> </a:t>
          </a:r>
          <a:r>
            <a:rPr lang="en-US" sz="3000" b="1" kern="1200" dirty="0" err="1" smtClean="0">
              <a:solidFill>
                <a:srgbClr val="002060"/>
              </a:solidFill>
              <a:latin typeface="Times New Roman" panose="02020603050405020304" pitchFamily="18" charset="0"/>
              <a:cs typeface="Times New Roman" panose="02020603050405020304" pitchFamily="18" charset="0"/>
            </a:rPr>
            <a:t>nhiệm</a:t>
          </a:r>
          <a:r>
            <a:rPr lang="en-US" sz="3000" b="1" kern="1200" dirty="0" smtClean="0">
              <a:solidFill>
                <a:srgbClr val="002060"/>
              </a:solidFill>
              <a:latin typeface="Times New Roman" panose="02020603050405020304" pitchFamily="18" charset="0"/>
              <a:cs typeface="Times New Roman" panose="02020603050405020304" pitchFamily="18" charset="0"/>
            </a:rPr>
            <a:t> </a:t>
          </a:r>
          <a:r>
            <a:rPr lang="vi-VN" sz="3000" b="1" kern="1200" dirty="0" smtClean="0">
              <a:solidFill>
                <a:srgbClr val="002060"/>
              </a:solidFill>
              <a:latin typeface="Times New Roman" panose="02020603050405020304" pitchFamily="18" charset="0"/>
              <a:cs typeface="Times New Roman" panose="02020603050405020304" pitchFamily="18" charset="0"/>
            </a:rPr>
            <a:t>TBC</a:t>
          </a:r>
          <a:r>
            <a:rPr lang="en-US" sz="2500" b="1"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Hướng</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dẫn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tạo</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điều</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kiện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Ghi</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nhận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xử</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lý</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khiếu</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nại</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ghi</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biên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en-US" sz="2500" b="0" kern="1200" dirty="0" err="1" smtClean="0">
              <a:solidFill>
                <a:srgbClr val="002060"/>
              </a:solidFill>
              <a:latin typeface="Times New Roman" panose="02020603050405020304" pitchFamily="18" charset="0"/>
              <a:cs typeface="Times New Roman" panose="02020603050405020304" pitchFamily="18" charset="0"/>
            </a:rPr>
            <a:t>bản</a:t>
          </a:r>
          <a:r>
            <a:rPr lang="en-US" sz="2500" b="0" kern="1200" dirty="0" smtClean="0">
              <a:solidFill>
                <a:srgbClr val="002060"/>
              </a:solidFill>
              <a:latin typeface="Times New Roman" panose="02020603050405020304" pitchFamily="18" charset="0"/>
              <a:cs typeface="Times New Roman" panose="02020603050405020304" pitchFamily="18" charset="0"/>
            </a:rPr>
            <a:t>; </a:t>
          </a:r>
          <a:r>
            <a:rPr lang="vi-VN" sz="2500" b="0" i="0" kern="1200" dirty="0" smtClean="0">
              <a:solidFill>
                <a:srgbClr val="002060"/>
              </a:solidFill>
              <a:latin typeface="Times New Roman" panose="02020603050405020304" pitchFamily="18" charset="0"/>
              <a:cs typeface="Times New Roman" panose="02020603050405020304" pitchFamily="18" charset="0"/>
            </a:rPr>
            <a:t>trường hợp không giải quyết được thì phải ghi rõ ý kiến của </a:t>
          </a:r>
          <a:r>
            <a:rPr lang="vi-VN" sz="2500" b="0" i="0" kern="1200" dirty="0" smtClean="0">
              <a:solidFill>
                <a:srgbClr val="002060"/>
              </a:solidFill>
              <a:latin typeface="Times New Roman" panose="02020603050405020304" pitchFamily="18" charset="0"/>
              <a:cs typeface="Times New Roman" panose="02020603050405020304" pitchFamily="18" charset="0"/>
            </a:rPr>
            <a:t>TBC vào </a:t>
          </a:r>
          <a:r>
            <a:rPr lang="vi-VN" sz="2500" b="0" i="0" kern="1200" dirty="0" smtClean="0">
              <a:solidFill>
                <a:srgbClr val="002060"/>
              </a:solidFill>
              <a:latin typeface="Times New Roman" panose="02020603050405020304" pitchFamily="18" charset="0"/>
              <a:cs typeface="Times New Roman" panose="02020603050405020304" pitchFamily="18" charset="0"/>
            </a:rPr>
            <a:t>biên bản giải quyết khiếu nại, tố cáo và chuyển đến </a:t>
          </a:r>
          <a:r>
            <a:rPr lang="vi-VN" sz="2500" b="0" i="0" kern="1200" dirty="0" smtClean="0">
              <a:solidFill>
                <a:srgbClr val="002060"/>
              </a:solidFill>
              <a:latin typeface="Times New Roman" panose="02020603050405020304" pitchFamily="18" charset="0"/>
              <a:cs typeface="Times New Roman" panose="02020603050405020304" pitchFamily="18" charset="0"/>
            </a:rPr>
            <a:t>BBC</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Yêu</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cầu</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rời</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khu</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vực</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nếu</a:t>
          </a:r>
          <a:r>
            <a:rPr lang="en-US" sz="2500" b="0" i="0" kern="1200" dirty="0" smtClean="0">
              <a:solidFill>
                <a:srgbClr val="002060"/>
              </a:solidFill>
              <a:latin typeface="Times New Roman" panose="02020603050405020304" pitchFamily="18" charset="0"/>
              <a:cs typeface="Times New Roman" panose="02020603050405020304" pitchFamily="18" charset="0"/>
            </a:rPr>
            <a:t> vi </a:t>
          </a:r>
          <a:r>
            <a:rPr lang="en-US" sz="2500" b="0" i="0" kern="1200" dirty="0" err="1" smtClean="0">
              <a:solidFill>
                <a:srgbClr val="002060"/>
              </a:solidFill>
              <a:latin typeface="Times New Roman" panose="02020603050405020304" pitchFamily="18" charset="0"/>
              <a:cs typeface="Times New Roman" panose="02020603050405020304" pitchFamily="18" charset="0"/>
            </a:rPr>
            <a:t>phạm</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nội</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quy</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mất</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trật</a:t>
          </a:r>
          <a:r>
            <a:rPr lang="en-US" sz="2500" b="0" i="0" kern="1200" dirty="0" smtClean="0">
              <a:solidFill>
                <a:srgbClr val="002060"/>
              </a:solidFill>
              <a:latin typeface="Times New Roman" panose="02020603050405020304" pitchFamily="18" charset="0"/>
              <a:cs typeface="Times New Roman" panose="02020603050405020304" pitchFamily="18" charset="0"/>
            </a:rPr>
            <a:t> </a:t>
          </a:r>
          <a:r>
            <a:rPr lang="en-US" sz="2500" b="0" i="0" kern="1200" dirty="0" err="1" smtClean="0">
              <a:solidFill>
                <a:srgbClr val="002060"/>
              </a:solidFill>
              <a:latin typeface="Times New Roman" panose="02020603050405020304" pitchFamily="18" charset="0"/>
              <a:cs typeface="Times New Roman" panose="02020603050405020304" pitchFamily="18" charset="0"/>
            </a:rPr>
            <a:t>tự</a:t>
          </a:r>
          <a:r>
            <a:rPr lang="en-US" sz="2500" b="0" i="0" kern="1200" dirty="0" smtClean="0">
              <a:solidFill>
                <a:srgbClr val="002060"/>
              </a:solidFill>
              <a:latin typeface="Times New Roman" panose="02020603050405020304" pitchFamily="18" charset="0"/>
              <a:cs typeface="Times New Roman" panose="02020603050405020304" pitchFamily="18" charset="0"/>
            </a:rPr>
            <a:t>.</a:t>
          </a:r>
          <a:endParaRPr lang="en-US" sz="2500" b="0" kern="1200" dirty="0">
            <a:solidFill>
              <a:srgbClr val="002060"/>
            </a:solidFill>
            <a:latin typeface="Times New Roman" panose="02020603050405020304" pitchFamily="18" charset="0"/>
            <a:cs typeface="Times New Roman" panose="02020603050405020304" pitchFamily="18" charset="0"/>
          </a:endParaRPr>
        </a:p>
      </dsp:txBody>
      <dsp:txXfrm>
        <a:off x="2299242" y="3939983"/>
        <a:ext cx="10896050" cy="2855925"/>
      </dsp:txXfrm>
    </dsp:sp>
    <dsp:sp modelId="{1FE7B0B7-86AA-4C23-9BD2-D341EE2A938A}">
      <dsp:nvSpPr>
        <dsp:cNvPr id="0" name=""/>
        <dsp:cNvSpPr/>
      </dsp:nvSpPr>
      <dsp:spPr>
        <a:xfrm>
          <a:off x="40" y="3758865"/>
          <a:ext cx="2292098" cy="27923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b="1" kern="1200" dirty="0" err="1" smtClean="0">
              <a:latin typeface="Times New Roman" panose="02020603050405020304" pitchFamily="18" charset="0"/>
              <a:cs typeface="Times New Roman" panose="02020603050405020304" pitchFamily="18" charset="0"/>
            </a:rPr>
            <a:t>Quyền</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trách</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nhiệm</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xử</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lý</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khiếu</a:t>
          </a:r>
          <a:r>
            <a:rPr lang="en-US" sz="3500" b="1" kern="1200" dirty="0" smtClean="0">
              <a:latin typeface="Times New Roman" panose="02020603050405020304" pitchFamily="18" charset="0"/>
              <a:cs typeface="Times New Roman" panose="02020603050405020304" pitchFamily="18" charset="0"/>
            </a:rPr>
            <a:t> </a:t>
          </a:r>
          <a:r>
            <a:rPr lang="en-US" sz="3500" b="1" kern="1200" dirty="0" err="1" smtClean="0">
              <a:latin typeface="Times New Roman" panose="02020603050405020304" pitchFamily="18" charset="0"/>
              <a:cs typeface="Times New Roman" panose="02020603050405020304" pitchFamily="18" charset="0"/>
            </a:rPr>
            <a:t>nại</a:t>
          </a:r>
          <a:endParaRPr lang="en-US" sz="3500" b="1" kern="1200" dirty="0">
            <a:latin typeface="Times New Roman" panose="02020603050405020304" pitchFamily="18" charset="0"/>
            <a:cs typeface="Times New Roman" panose="02020603050405020304" pitchFamily="18" charset="0"/>
          </a:endParaRPr>
        </a:p>
      </dsp:txBody>
      <dsp:txXfrm>
        <a:off x="111931" y="3870756"/>
        <a:ext cx="2068316" cy="256854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074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142602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338089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18663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459903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4055065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297453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2713776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844958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340178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92506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65760" y="5085080"/>
            <a:ext cx="1706880" cy="292100"/>
          </a:xfrm>
          <a:prstGeom prst="rect">
            <a:avLst/>
          </a:prstGeom>
        </p:spPr>
        <p:txBody>
          <a:bodyPr/>
          <a:lstStyle/>
          <a:p>
            <a:fld id="{1D8BD707-D9CF-40AE-B4C6-C98DA3205C09}" type="datetimeFigureOut">
              <a:rPr lang="en-US" smtClean="0"/>
              <a:pPr/>
              <a:t>2/3/2026</a:t>
            </a:fld>
            <a:endParaRPr lang="en-US"/>
          </a:p>
        </p:txBody>
      </p:sp>
      <p:sp>
        <p:nvSpPr>
          <p:cNvPr id="3" name="Footer Placeholder 2"/>
          <p:cNvSpPr>
            <a:spLocks noGrp="1"/>
          </p:cNvSpPr>
          <p:nvPr>
            <p:ph type="ftr" sz="quarter" idx="11"/>
          </p:nvPr>
        </p:nvSpPr>
        <p:spPr>
          <a:xfrm>
            <a:off x="2499360" y="5085080"/>
            <a:ext cx="2316480" cy="292100"/>
          </a:xfrm>
          <a:prstGeom prst="rect">
            <a:avLst/>
          </a:prstGeom>
        </p:spPr>
        <p:txBody>
          <a:bodyPr/>
          <a:lstStyle/>
          <a:p>
            <a:endParaRPr lang="en-US"/>
          </a:p>
        </p:txBody>
      </p:sp>
      <p:sp>
        <p:nvSpPr>
          <p:cNvPr id="4" name="Slide Number Placeholder 3"/>
          <p:cNvSpPr>
            <a:spLocks noGrp="1"/>
          </p:cNvSpPr>
          <p:nvPr>
            <p:ph type="sldNum" sz="quarter" idx="12"/>
          </p:nvPr>
        </p:nvSpPr>
        <p:spPr>
          <a:xfrm>
            <a:off x="5242560" y="5085080"/>
            <a:ext cx="1706880" cy="2921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0324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85946" y="1737361"/>
            <a:ext cx="10590790" cy="3995497"/>
          </a:xfrm>
        </p:spPr>
        <p:txBody>
          <a:bodyPr anchor="b"/>
          <a:lstStyle>
            <a:lvl1pPr>
              <a:defRPr sz="8640"/>
            </a:lvl1pPr>
          </a:lstStyle>
          <a:p>
            <a:r>
              <a:rPr lang="en-US" smtClean="0"/>
              <a:t>Click to edit Master title style</a:t>
            </a:r>
            <a:endParaRPr lang="en-US" dirty="0"/>
          </a:p>
        </p:txBody>
      </p:sp>
      <p:sp>
        <p:nvSpPr>
          <p:cNvPr id="3" name="Subtitle 2"/>
          <p:cNvSpPr>
            <a:spLocks noGrp="1"/>
          </p:cNvSpPr>
          <p:nvPr>
            <p:ph type="subTitle" idx="1"/>
          </p:nvPr>
        </p:nvSpPr>
        <p:spPr>
          <a:xfrm>
            <a:off x="1385946" y="5732856"/>
            <a:ext cx="10590790" cy="1033704"/>
          </a:xfrm>
        </p:spPr>
        <p:txBody>
          <a:bodyPr anchor="t"/>
          <a:lstStyle>
            <a:lvl1pPr marL="0" indent="0" algn="l">
              <a:buNone/>
              <a:defRPr cap="all">
                <a:solidFill>
                  <a:schemeClr val="bg2">
                    <a:lumMod val="40000"/>
                    <a:lumOff val="6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5802553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5212630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5948" y="3434080"/>
            <a:ext cx="10590788" cy="2298776"/>
          </a:xfrm>
        </p:spPr>
        <p:txBody>
          <a:bodyPr anchor="b"/>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85946" y="5732857"/>
            <a:ext cx="10590790" cy="1032480"/>
          </a:xfrm>
        </p:spPr>
        <p:txBody>
          <a:bodyPr anchor="t"/>
          <a:lstStyle>
            <a:lvl1pPr marL="0" indent="0" algn="l">
              <a:buNone/>
              <a:defRPr sz="2400" cap="all">
                <a:solidFill>
                  <a:schemeClr val="bg2">
                    <a:lumMod val="40000"/>
                    <a:lumOff val="6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15373279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23975" y="2472690"/>
            <a:ext cx="5275607" cy="503491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785392" y="2467311"/>
            <a:ext cx="5275609" cy="5040294"/>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0202507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3975" y="2286000"/>
            <a:ext cx="5275606"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4" name="Content Placeholder 3"/>
          <p:cNvSpPr>
            <a:spLocks noGrp="1"/>
          </p:cNvSpPr>
          <p:nvPr>
            <p:ph sz="half" idx="2"/>
          </p:nvPr>
        </p:nvSpPr>
        <p:spPr>
          <a:xfrm>
            <a:off x="1323975" y="3017520"/>
            <a:ext cx="5275607" cy="449008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85395" y="2286000"/>
            <a:ext cx="5275607"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6" name="Content Placeholder 5"/>
          <p:cNvSpPr>
            <a:spLocks noGrp="1"/>
          </p:cNvSpPr>
          <p:nvPr>
            <p:ph sz="quarter" idx="4"/>
          </p:nvPr>
        </p:nvSpPr>
        <p:spPr>
          <a:xfrm>
            <a:off x="6785395" y="3017520"/>
            <a:ext cx="5275607" cy="449008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0943659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2/3/2026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516213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73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944" y="1737360"/>
            <a:ext cx="4081277" cy="1737360"/>
          </a:xfrm>
        </p:spPr>
        <p:txBody>
          <a:bodyPr anchor="b"/>
          <a:lstStyle>
            <a:lvl1pPr algn="l">
              <a:defRPr sz="2880" b="0"/>
            </a:lvl1pPr>
          </a:lstStyle>
          <a:p>
            <a:r>
              <a:rPr lang="en-US" smtClean="0"/>
              <a:t>Click to edit Master title style</a:t>
            </a:r>
            <a:endParaRPr lang="en-US" dirty="0"/>
          </a:p>
        </p:txBody>
      </p:sp>
      <p:sp>
        <p:nvSpPr>
          <p:cNvPr id="3" name="Content Placeholder 2"/>
          <p:cNvSpPr>
            <a:spLocks noGrp="1"/>
          </p:cNvSpPr>
          <p:nvPr>
            <p:ph idx="1"/>
          </p:nvPr>
        </p:nvSpPr>
        <p:spPr>
          <a:xfrm>
            <a:off x="5741540" y="1737360"/>
            <a:ext cx="6235196" cy="5486400"/>
          </a:xfrm>
        </p:spPr>
        <p:txBody>
          <a:bodyPr anchor="ctr">
            <a:normAutofit/>
          </a:bodyPr>
          <a:lstStyle>
            <a:lvl1pPr>
              <a:defRPr sz="2400"/>
            </a:lvl1pPr>
            <a:lvl2pPr>
              <a:defRPr sz="2160"/>
            </a:lvl2pPr>
            <a:lvl3pPr>
              <a:defRPr sz="1920"/>
            </a:lvl3pPr>
            <a:lvl4pPr>
              <a:defRPr sz="1680"/>
            </a:lvl4pPr>
            <a:lvl5pPr>
              <a:defRPr sz="1680"/>
            </a:lvl5pPr>
            <a:lvl6pPr>
              <a:defRPr sz="1680"/>
            </a:lvl6pPr>
            <a:lvl7pPr>
              <a:defRPr sz="1680"/>
            </a:lvl7pPr>
            <a:lvl8pPr>
              <a:defRPr sz="1680"/>
            </a:lvl8pPr>
            <a:lvl9pPr>
              <a:defRPr sz="168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385944" y="3755137"/>
            <a:ext cx="4081276" cy="3474719"/>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2/3/2026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124140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4689" y="2225030"/>
            <a:ext cx="6111487" cy="1889770"/>
          </a:xfrm>
        </p:spPr>
        <p:txBody>
          <a:bodyPr anchor="b">
            <a:normAutofit/>
          </a:bodyPr>
          <a:lstStyle>
            <a:lvl1pPr algn="l">
              <a:defRPr sz="432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39455" y="1371600"/>
            <a:ext cx="3840480" cy="548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smtClean="0"/>
              <a:t>Click icon to add picture</a:t>
            </a:r>
            <a:endParaRPr lang="en-US" dirty="0"/>
          </a:p>
        </p:txBody>
      </p:sp>
      <p:sp>
        <p:nvSpPr>
          <p:cNvPr id="4" name="Text Placeholder 3"/>
          <p:cNvSpPr>
            <a:spLocks noGrp="1"/>
          </p:cNvSpPr>
          <p:nvPr>
            <p:ph type="body" sz="half" idx="2"/>
          </p:nvPr>
        </p:nvSpPr>
        <p:spPr>
          <a:xfrm>
            <a:off x="1385945" y="4389120"/>
            <a:ext cx="6101975" cy="1645920"/>
          </a:xfrm>
        </p:spPr>
        <p:txBody>
          <a:bodyPr>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432439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948" y="5760704"/>
            <a:ext cx="10590788" cy="680086"/>
          </a:xfrm>
        </p:spPr>
        <p:txBody>
          <a:bodyPr anchor="b">
            <a:normAutofit/>
          </a:bodyPr>
          <a:lstStyle>
            <a:lvl1pPr algn="l">
              <a:defRPr sz="288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85946" y="822960"/>
            <a:ext cx="10590790" cy="43687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smtClean="0"/>
              <a:t>Click icon to add picture</a:t>
            </a:r>
            <a:endParaRPr lang="en-US" dirty="0"/>
          </a:p>
        </p:txBody>
      </p:sp>
      <p:sp>
        <p:nvSpPr>
          <p:cNvPr id="4" name="Text Placeholder 3"/>
          <p:cNvSpPr>
            <a:spLocks noGrp="1"/>
          </p:cNvSpPr>
          <p:nvPr>
            <p:ph type="body" sz="half" idx="2"/>
          </p:nvPr>
        </p:nvSpPr>
        <p:spPr>
          <a:xfrm>
            <a:off x="1385947" y="6440790"/>
            <a:ext cx="10590787" cy="592454"/>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6571474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945" y="1737360"/>
            <a:ext cx="10590791" cy="2377440"/>
          </a:xfrm>
        </p:spPr>
        <p:txBody>
          <a:bodyPr/>
          <a:lstStyle>
            <a:lvl1pPr>
              <a:defRPr sz="5760"/>
            </a:lvl1pPr>
          </a:lstStyle>
          <a:p>
            <a:r>
              <a:rPr lang="en-US" smtClean="0"/>
              <a:t>Click to edit Master title style</a:t>
            </a:r>
            <a:endParaRPr lang="en-US" dirty="0"/>
          </a:p>
        </p:txBody>
      </p:sp>
      <p:sp>
        <p:nvSpPr>
          <p:cNvPr id="8" name="Text Placeholder 3"/>
          <p:cNvSpPr>
            <a:spLocks noGrp="1"/>
          </p:cNvSpPr>
          <p:nvPr>
            <p:ph type="body" sz="half" idx="2"/>
          </p:nvPr>
        </p:nvSpPr>
        <p:spPr>
          <a:xfrm>
            <a:off x="1385945" y="4389120"/>
            <a:ext cx="10590791" cy="2834640"/>
          </a:xfrm>
        </p:spPr>
        <p:txBody>
          <a:bodyPr anchor="ct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1524145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762" y="1737360"/>
            <a:ext cx="9599178" cy="2788049"/>
          </a:xfrm>
        </p:spPr>
        <p:txBody>
          <a:bodyPr/>
          <a:lstStyle>
            <a:lvl1pPr>
              <a:defRPr sz="5760"/>
            </a:lvl1pPr>
          </a:lstStyle>
          <a:p>
            <a:r>
              <a:rPr lang="en-US" smtClean="0"/>
              <a:t>Click to edit Master title style</a:t>
            </a:r>
            <a:endParaRPr lang="en-US" dirty="0"/>
          </a:p>
        </p:txBody>
      </p:sp>
      <p:sp>
        <p:nvSpPr>
          <p:cNvPr id="11" name="Text Placeholder 3"/>
          <p:cNvSpPr>
            <a:spLocks noGrp="1"/>
          </p:cNvSpPr>
          <p:nvPr>
            <p:ph type="body" sz="half" idx="14"/>
          </p:nvPr>
        </p:nvSpPr>
        <p:spPr>
          <a:xfrm>
            <a:off x="2316481" y="4525409"/>
            <a:ext cx="8735579" cy="410609"/>
          </a:xfrm>
        </p:spPr>
        <p:txBody>
          <a:bodyPr vert="horz" lIns="91440" tIns="45720" rIns="91440" bIns="45720" rtlCol="0" anchor="t">
            <a:normAutofit/>
          </a:bodyPr>
          <a:lstStyle>
            <a:lvl1pPr marL="0" indent="0">
              <a:buNone/>
              <a:defRPr lang="en-US" sz="1680" b="0" i="0" kern="1200" cap="small" dirty="0">
                <a:solidFill>
                  <a:schemeClr val="bg2">
                    <a:lumMod val="40000"/>
                    <a:lumOff val="60000"/>
                  </a:schemeClr>
                </a:solidFill>
                <a:latin typeface="+mj-lt"/>
                <a:ea typeface="+mj-ea"/>
                <a:cs typeface="+mj-cs"/>
              </a:defRPr>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385945" y="5220788"/>
            <a:ext cx="10590791" cy="2011680"/>
          </a:xfrm>
        </p:spPr>
        <p:txBody>
          <a:bodyPr anchor="ct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1077954" y="1165504"/>
            <a:ext cx="962294" cy="2345257"/>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4640" dirty="0"/>
              <a:t>“</a:t>
            </a:r>
          </a:p>
        </p:txBody>
      </p:sp>
      <p:sp>
        <p:nvSpPr>
          <p:cNvPr id="15" name="TextBox 14"/>
          <p:cNvSpPr txBox="1"/>
          <p:nvPr/>
        </p:nvSpPr>
        <p:spPr>
          <a:xfrm>
            <a:off x="11196588" y="3136545"/>
            <a:ext cx="962294" cy="2345257"/>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4640" dirty="0"/>
              <a:t>”</a:t>
            </a:r>
          </a:p>
        </p:txBody>
      </p:sp>
    </p:spTree>
    <p:extLst>
      <p:ext uri="{BB962C8B-B14F-4D97-AF65-F5344CB8AC3E}">
        <p14:creationId xmlns:p14="http://schemas.microsoft.com/office/powerpoint/2010/main" val="203107496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85945" y="3749041"/>
            <a:ext cx="10590792" cy="1983816"/>
          </a:xfrm>
        </p:spPr>
        <p:txBody>
          <a:bodyPr anchor="b"/>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85945" y="5732857"/>
            <a:ext cx="10590791" cy="1032480"/>
          </a:xfrm>
        </p:spPr>
        <p:txBody>
          <a:bodyPr anchor="t"/>
          <a:lstStyle>
            <a:lvl1pPr marL="0" indent="0" algn="l">
              <a:buNone/>
              <a:defRPr sz="2400" cap="none">
                <a:solidFill>
                  <a:schemeClr val="bg2">
                    <a:lumMod val="40000"/>
                    <a:lumOff val="6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21824009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40"/>
            </a:lvl1pPr>
          </a:lstStyle>
          <a:p>
            <a:r>
              <a:rPr lang="en-US" smtClean="0"/>
              <a:t>Click to edit Master title style</a:t>
            </a:r>
            <a:endParaRPr lang="en-US" dirty="0"/>
          </a:p>
        </p:txBody>
      </p:sp>
      <p:sp>
        <p:nvSpPr>
          <p:cNvPr id="3" name="Text Placeholder 2"/>
          <p:cNvSpPr>
            <a:spLocks noGrp="1"/>
          </p:cNvSpPr>
          <p:nvPr>
            <p:ph type="body" idx="1"/>
          </p:nvPr>
        </p:nvSpPr>
        <p:spPr>
          <a:xfrm>
            <a:off x="759537" y="2377440"/>
            <a:ext cx="3536239"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16" name="Text Placeholder 3"/>
          <p:cNvSpPr>
            <a:spLocks noGrp="1"/>
          </p:cNvSpPr>
          <p:nvPr>
            <p:ph type="body" sz="half" idx="15"/>
          </p:nvPr>
        </p:nvSpPr>
        <p:spPr>
          <a:xfrm>
            <a:off x="782956" y="3200400"/>
            <a:ext cx="3512820"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Text Placeholder 4"/>
          <p:cNvSpPr>
            <a:spLocks noGrp="1"/>
          </p:cNvSpPr>
          <p:nvPr>
            <p:ph type="body" sz="quarter" idx="3"/>
          </p:nvPr>
        </p:nvSpPr>
        <p:spPr>
          <a:xfrm>
            <a:off x="4660392" y="2377440"/>
            <a:ext cx="3523489"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19" name="Text Placeholder 3"/>
          <p:cNvSpPr>
            <a:spLocks noGrp="1"/>
          </p:cNvSpPr>
          <p:nvPr>
            <p:ph type="body" sz="half" idx="16"/>
          </p:nvPr>
        </p:nvSpPr>
        <p:spPr>
          <a:xfrm>
            <a:off x="4647727" y="3200400"/>
            <a:ext cx="3536153"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14" name="Text Placeholder 4"/>
          <p:cNvSpPr>
            <a:spLocks noGrp="1"/>
          </p:cNvSpPr>
          <p:nvPr>
            <p:ph type="body" sz="quarter" idx="13"/>
          </p:nvPr>
        </p:nvSpPr>
        <p:spPr>
          <a:xfrm>
            <a:off x="8549640" y="2377440"/>
            <a:ext cx="3518536"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20" name="Text Placeholder 3"/>
          <p:cNvSpPr>
            <a:spLocks noGrp="1"/>
          </p:cNvSpPr>
          <p:nvPr>
            <p:ph type="body" sz="half" idx="17"/>
          </p:nvPr>
        </p:nvSpPr>
        <p:spPr>
          <a:xfrm>
            <a:off x="8549640" y="3200400"/>
            <a:ext cx="3518536"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cxnSp>
        <p:nvCxnSpPr>
          <p:cNvPr id="17" name="Straight Connector 16"/>
          <p:cNvCxnSpPr/>
          <p:nvPr/>
        </p:nvCxnSpPr>
        <p:spPr>
          <a:xfrm>
            <a:off x="4471370" y="2560320"/>
            <a:ext cx="0" cy="475488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354672" y="2560320"/>
            <a:ext cx="0" cy="476025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2/3/2026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27544404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40"/>
            </a:lvl1pPr>
          </a:lstStyle>
          <a:p>
            <a:r>
              <a:rPr lang="en-US" smtClean="0"/>
              <a:t>Click to edit Master title style</a:t>
            </a:r>
            <a:endParaRPr lang="en-US" dirty="0"/>
          </a:p>
        </p:txBody>
      </p:sp>
      <p:sp>
        <p:nvSpPr>
          <p:cNvPr id="3" name="Text Placeholder 2"/>
          <p:cNvSpPr>
            <a:spLocks noGrp="1"/>
          </p:cNvSpPr>
          <p:nvPr>
            <p:ph type="body" idx="1"/>
          </p:nvPr>
        </p:nvSpPr>
        <p:spPr>
          <a:xfrm>
            <a:off x="782956" y="5101139"/>
            <a:ext cx="3528060"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29" name="Picture Placeholder 2"/>
          <p:cNvSpPr>
            <a:spLocks noGrp="1" noChangeAspect="1"/>
          </p:cNvSpPr>
          <p:nvPr>
            <p:ph type="pic" idx="15"/>
          </p:nvPr>
        </p:nvSpPr>
        <p:spPr>
          <a:xfrm>
            <a:off x="782956" y="2651760"/>
            <a:ext cx="3528060"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smtClean="0"/>
              <a:t>Click icon to add picture</a:t>
            </a:r>
            <a:endParaRPr lang="en-US" dirty="0"/>
          </a:p>
        </p:txBody>
      </p:sp>
      <p:sp>
        <p:nvSpPr>
          <p:cNvPr id="22" name="Text Placeholder 3"/>
          <p:cNvSpPr>
            <a:spLocks noGrp="1"/>
          </p:cNvSpPr>
          <p:nvPr>
            <p:ph type="body" sz="half" idx="18"/>
          </p:nvPr>
        </p:nvSpPr>
        <p:spPr>
          <a:xfrm>
            <a:off x="782956" y="5792654"/>
            <a:ext cx="3528060"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Text Placeholder 4"/>
          <p:cNvSpPr>
            <a:spLocks noGrp="1"/>
          </p:cNvSpPr>
          <p:nvPr>
            <p:ph type="body" sz="quarter" idx="3"/>
          </p:nvPr>
        </p:nvSpPr>
        <p:spPr>
          <a:xfrm>
            <a:off x="4667251" y="5101139"/>
            <a:ext cx="3516630"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30" name="Picture Placeholder 2"/>
          <p:cNvSpPr>
            <a:spLocks noGrp="1" noChangeAspect="1"/>
          </p:cNvSpPr>
          <p:nvPr>
            <p:ph type="pic" idx="21"/>
          </p:nvPr>
        </p:nvSpPr>
        <p:spPr>
          <a:xfrm>
            <a:off x="4667249" y="2651760"/>
            <a:ext cx="3516630"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smtClean="0"/>
              <a:t>Click icon to add picture</a:t>
            </a:r>
            <a:endParaRPr lang="en-US" dirty="0"/>
          </a:p>
        </p:txBody>
      </p:sp>
      <p:sp>
        <p:nvSpPr>
          <p:cNvPr id="23" name="Text Placeholder 3"/>
          <p:cNvSpPr>
            <a:spLocks noGrp="1"/>
          </p:cNvSpPr>
          <p:nvPr>
            <p:ph type="body" sz="half" idx="19"/>
          </p:nvPr>
        </p:nvSpPr>
        <p:spPr>
          <a:xfrm>
            <a:off x="4665627" y="5792653"/>
            <a:ext cx="3521287"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14" name="Text Placeholder 4"/>
          <p:cNvSpPr>
            <a:spLocks noGrp="1"/>
          </p:cNvSpPr>
          <p:nvPr>
            <p:ph type="body" sz="quarter" idx="13"/>
          </p:nvPr>
        </p:nvSpPr>
        <p:spPr>
          <a:xfrm>
            <a:off x="8549640" y="5101139"/>
            <a:ext cx="3518536"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31" name="Picture Placeholder 2"/>
          <p:cNvSpPr>
            <a:spLocks noGrp="1" noChangeAspect="1"/>
          </p:cNvSpPr>
          <p:nvPr>
            <p:ph type="pic" idx="22"/>
          </p:nvPr>
        </p:nvSpPr>
        <p:spPr>
          <a:xfrm>
            <a:off x="8549639" y="2651760"/>
            <a:ext cx="3518536"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smtClean="0"/>
              <a:t>Click icon to add picture</a:t>
            </a:r>
            <a:endParaRPr lang="en-US" dirty="0"/>
          </a:p>
        </p:txBody>
      </p:sp>
      <p:sp>
        <p:nvSpPr>
          <p:cNvPr id="24" name="Text Placeholder 3"/>
          <p:cNvSpPr>
            <a:spLocks noGrp="1"/>
          </p:cNvSpPr>
          <p:nvPr>
            <p:ph type="body" sz="half" idx="20"/>
          </p:nvPr>
        </p:nvSpPr>
        <p:spPr>
          <a:xfrm>
            <a:off x="8549491" y="5792650"/>
            <a:ext cx="3523196"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cxnSp>
        <p:nvCxnSpPr>
          <p:cNvPr id="19" name="Straight Connector 18"/>
          <p:cNvCxnSpPr/>
          <p:nvPr/>
        </p:nvCxnSpPr>
        <p:spPr>
          <a:xfrm>
            <a:off x="4471370" y="2560320"/>
            <a:ext cx="0" cy="475488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354672" y="2560320"/>
            <a:ext cx="0" cy="476025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2/3/2026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0137017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2808357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65055" y="516256"/>
            <a:ext cx="2103121" cy="699135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82956" y="1064897"/>
            <a:ext cx="8907779" cy="64427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2990528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0321" y="0"/>
            <a:ext cx="14677392" cy="8227457"/>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3230878" y="2245358"/>
            <a:ext cx="8178803" cy="1818640"/>
          </a:xfrm>
        </p:spPr>
        <p:txBody>
          <a:bodyPr anchor="b">
            <a:noAutofit/>
          </a:bodyPr>
          <a:lstStyle>
            <a:lvl1pPr algn="ctr">
              <a:defRPr sz="648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230878" y="4389117"/>
            <a:ext cx="8178803" cy="1584962"/>
          </a:xfrm>
        </p:spPr>
        <p:txBody>
          <a:bodyPr anchor="t">
            <a:normAutofit/>
          </a:bodyPr>
          <a:lstStyle>
            <a:lvl1pPr marL="0" indent="0" algn="ctr">
              <a:buNone/>
              <a:defRPr sz="2520">
                <a:solidFill>
                  <a:schemeClr val="tx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579879" y="6045196"/>
            <a:ext cx="1076960" cy="335280"/>
          </a:xfrm>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a:xfrm>
            <a:off x="3230877" y="6045196"/>
            <a:ext cx="6257562" cy="335280"/>
          </a:xfrm>
        </p:spPr>
        <p:txBody>
          <a:bodyPr/>
          <a:lstStyle/>
          <a:p>
            <a:endParaRPr lang="en-US" dirty="0"/>
          </a:p>
        </p:txBody>
      </p:sp>
      <p:sp>
        <p:nvSpPr>
          <p:cNvPr id="6" name="Slide Number Placeholder 5"/>
          <p:cNvSpPr>
            <a:spLocks noGrp="1"/>
          </p:cNvSpPr>
          <p:nvPr>
            <p:ph type="sldNum" sz="quarter" idx="12"/>
          </p:nvPr>
        </p:nvSpPr>
        <p:spPr>
          <a:xfrm>
            <a:off x="10748281" y="6045196"/>
            <a:ext cx="661400" cy="335280"/>
          </a:xfrm>
        </p:spPr>
        <p:txBody>
          <a:bodyPr/>
          <a:lstStyle/>
          <a:p>
            <a:fld id="{D57F1E4F-1CFF-5643-939E-217C01CDF565}" type="slidenum">
              <a:rPr lang="en-US" dirty="0"/>
              <a:pPr/>
              <a:t>‹#›</a:t>
            </a:fld>
            <a:endParaRPr lang="en-US" dirty="0"/>
          </a:p>
        </p:txBody>
      </p:sp>
      <p:cxnSp>
        <p:nvCxnSpPr>
          <p:cNvPr id="15" name="Straight Connector 14"/>
          <p:cNvCxnSpPr/>
          <p:nvPr/>
        </p:nvCxnSpPr>
        <p:spPr>
          <a:xfrm>
            <a:off x="3230879" y="4226557"/>
            <a:ext cx="81788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601760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675403" y="2905759"/>
            <a:ext cx="1128875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304173038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8083" y="2103127"/>
            <a:ext cx="9790426" cy="2187017"/>
          </a:xfrm>
        </p:spPr>
        <p:txBody>
          <a:bodyPr anchor="b">
            <a:normAutofit/>
          </a:bodyPr>
          <a:lstStyle>
            <a:lvl1pPr algn="ctr">
              <a:defRPr sz="528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418080" y="4615262"/>
            <a:ext cx="9790428" cy="1145456"/>
          </a:xfrm>
        </p:spPr>
        <p:txBody>
          <a:bodyPr anchor="t">
            <a:normAutofit/>
          </a:bodyPr>
          <a:lstStyle>
            <a:lvl1pPr marL="0" indent="0" algn="ctr">
              <a:buNone/>
              <a:defRPr sz="288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415268" y="4452702"/>
            <a:ext cx="979605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310629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675403" y="2905759"/>
            <a:ext cx="1128875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58138" y="3072384"/>
            <a:ext cx="5661965" cy="397215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417613" y="3072384"/>
            <a:ext cx="5661965" cy="397215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48578081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554480" y="3190240"/>
            <a:ext cx="5661965" cy="691514"/>
          </a:xfrm>
        </p:spPr>
        <p:txBody>
          <a:bodyPr anchor="b">
            <a:noAutofit/>
          </a:bodyPr>
          <a:lstStyle>
            <a:lvl1pPr marL="0" indent="0">
              <a:spcBef>
                <a:spcPts val="806"/>
              </a:spcBef>
              <a:spcAft>
                <a:spcPts val="720"/>
              </a:spcAft>
              <a:buNone/>
              <a:defRPr sz="336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4" name="Content Placeholder 3"/>
          <p:cNvSpPr>
            <a:spLocks noGrp="1"/>
          </p:cNvSpPr>
          <p:nvPr>
            <p:ph sz="half" idx="2"/>
          </p:nvPr>
        </p:nvSpPr>
        <p:spPr>
          <a:xfrm>
            <a:off x="1554480" y="3891915"/>
            <a:ext cx="5661965" cy="3159126"/>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416804" y="3190240"/>
            <a:ext cx="5661965" cy="691514"/>
          </a:xfrm>
        </p:spPr>
        <p:txBody>
          <a:bodyPr anchor="b">
            <a:noAutofit/>
          </a:bodyPr>
          <a:lstStyle>
            <a:lvl1pPr marL="0" indent="0">
              <a:spcBef>
                <a:spcPts val="806"/>
              </a:spcBef>
              <a:spcAft>
                <a:spcPts val="720"/>
              </a:spcAft>
              <a:buNone/>
              <a:defRPr sz="336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6" name="Content Placeholder 5"/>
          <p:cNvSpPr>
            <a:spLocks noGrp="1"/>
          </p:cNvSpPr>
          <p:nvPr>
            <p:ph sz="quarter" idx="4"/>
          </p:nvPr>
        </p:nvSpPr>
        <p:spPr>
          <a:xfrm>
            <a:off x="7416804" y="3891915"/>
            <a:ext cx="5661965" cy="3159126"/>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675403" y="2905759"/>
            <a:ext cx="1128875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390126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675403" y="2905759"/>
            <a:ext cx="1128875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50645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358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52574" y="1666241"/>
            <a:ext cx="4462146" cy="1645920"/>
          </a:xfrm>
        </p:spPr>
        <p:txBody>
          <a:bodyPr anchor="b">
            <a:normAutofit/>
          </a:bodyPr>
          <a:lstStyle>
            <a:lvl1pPr algn="ctr">
              <a:defRPr sz="2880" b="0"/>
            </a:lvl1pPr>
          </a:lstStyle>
          <a:p>
            <a:r>
              <a:rPr lang="en-US" smtClean="0"/>
              <a:t>Click to edit Master title style</a:t>
            </a:r>
            <a:endParaRPr lang="en-US" dirty="0"/>
          </a:p>
        </p:txBody>
      </p:sp>
      <p:sp>
        <p:nvSpPr>
          <p:cNvPr id="3" name="Content Placeholder 2"/>
          <p:cNvSpPr>
            <a:spLocks noGrp="1"/>
          </p:cNvSpPr>
          <p:nvPr>
            <p:ph idx="1"/>
          </p:nvPr>
        </p:nvSpPr>
        <p:spPr>
          <a:xfrm>
            <a:off x="6502402" y="1178558"/>
            <a:ext cx="6563359" cy="5872482"/>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52574" y="3637278"/>
            <a:ext cx="4462146" cy="2926085"/>
          </a:xfrm>
        </p:spPr>
        <p:txBody>
          <a:bodyPr anchor="t">
            <a:normAutofit/>
          </a:bodyPr>
          <a:lstStyle>
            <a:lvl1pPr marL="0" indent="0" algn="ctr">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675403" y="3495040"/>
            <a:ext cx="42173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482333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54479" y="2260598"/>
            <a:ext cx="7490179" cy="1645920"/>
          </a:xfrm>
        </p:spPr>
        <p:txBody>
          <a:bodyPr anchor="b">
            <a:normAutofit/>
          </a:bodyPr>
          <a:lstStyle>
            <a:lvl1pPr algn="ctr">
              <a:defRPr sz="336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9713798" y="1249680"/>
            <a:ext cx="3676016" cy="573024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smtClean="0"/>
              <a:t>Click icon to add picture</a:t>
            </a:r>
            <a:endParaRPr lang="en-US" dirty="0"/>
          </a:p>
        </p:txBody>
      </p:sp>
      <p:sp>
        <p:nvSpPr>
          <p:cNvPr id="4" name="Text Placeholder 3"/>
          <p:cNvSpPr>
            <a:spLocks noGrp="1"/>
          </p:cNvSpPr>
          <p:nvPr>
            <p:ph type="body" sz="half" idx="2"/>
          </p:nvPr>
        </p:nvSpPr>
        <p:spPr>
          <a:xfrm>
            <a:off x="1554479" y="3906518"/>
            <a:ext cx="7490179" cy="2194560"/>
          </a:xfrm>
        </p:spPr>
        <p:txBody>
          <a:bodyPr anchor="t">
            <a:normAutofit/>
          </a:bodyPr>
          <a:lstStyle>
            <a:lvl1pPr marL="0" indent="0" algn="ctr">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6591938"/>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54481" y="5778498"/>
            <a:ext cx="11531599" cy="680086"/>
          </a:xfrm>
        </p:spPr>
        <p:txBody>
          <a:bodyPr anchor="b">
            <a:normAutofit/>
          </a:bodyPr>
          <a:lstStyle>
            <a:lvl1pPr algn="ctr">
              <a:defRPr sz="288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49713" y="1249679"/>
            <a:ext cx="12127166" cy="4003043"/>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smtClean="0"/>
              <a:t>Click icon to add picture</a:t>
            </a:r>
            <a:endParaRPr lang="en-US" dirty="0"/>
          </a:p>
        </p:txBody>
      </p:sp>
      <p:sp>
        <p:nvSpPr>
          <p:cNvPr id="4" name="Text Placeholder 3"/>
          <p:cNvSpPr>
            <a:spLocks noGrp="1"/>
          </p:cNvSpPr>
          <p:nvPr>
            <p:ph type="body" sz="half" idx="2"/>
          </p:nvPr>
        </p:nvSpPr>
        <p:spPr>
          <a:xfrm>
            <a:off x="1554481" y="6458584"/>
            <a:ext cx="11531599" cy="592454"/>
          </a:xfrm>
        </p:spPr>
        <p:txBody>
          <a:bodyPr>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208650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64642" y="1178558"/>
            <a:ext cx="11511278" cy="3545842"/>
          </a:xfrm>
        </p:spPr>
        <p:txBody>
          <a:bodyPr anchor="ctr">
            <a:normAutofit/>
          </a:bodyPr>
          <a:lstStyle>
            <a:lvl1pPr algn="ctr">
              <a:defRPr sz="384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64642" y="5212080"/>
            <a:ext cx="11511278" cy="1838960"/>
          </a:xfrm>
        </p:spPr>
        <p:txBody>
          <a:bodyPr anchor="ctr">
            <a:normAutofit/>
          </a:bodyPr>
          <a:lstStyle>
            <a:lvl1pPr marL="0" indent="0" algn="ctr">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675403" y="4968239"/>
            <a:ext cx="1128875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15335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5455" y="1178558"/>
            <a:ext cx="11155678" cy="2844802"/>
          </a:xfrm>
        </p:spPr>
        <p:txBody>
          <a:bodyPr anchor="ctr">
            <a:normAutofit/>
          </a:bodyPr>
          <a:lstStyle>
            <a:lvl1pPr algn="ctr">
              <a:defRPr sz="384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009775" y="4023360"/>
            <a:ext cx="10607042" cy="701040"/>
          </a:xfrm>
        </p:spPr>
        <p:txBody>
          <a:bodyPr anchor="ctr">
            <a:normAutofit/>
          </a:bodyPr>
          <a:lstStyle>
            <a:lvl1pPr marL="0" indent="0" algn="r">
              <a:buFontTx/>
              <a:buNone/>
              <a:defRPr sz="2400"/>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554481" y="5212080"/>
            <a:ext cx="11531599" cy="1838960"/>
          </a:xfrm>
        </p:spPr>
        <p:txBody>
          <a:bodyPr anchor="ctr">
            <a:normAutofit/>
          </a:bodyPr>
          <a:lstStyle>
            <a:lvl1pPr marL="0" indent="0" algn="ctr">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1034416" y="1055953"/>
            <a:ext cx="731520" cy="701731"/>
          </a:xfrm>
          <a:prstGeom prst="rect">
            <a:avLst/>
          </a:prstGeom>
        </p:spPr>
        <p:txBody>
          <a:bodyPr vert="horz" lIns="109728" tIns="54864" rIns="109728" bIns="54864" rtlCol="0" anchor="ctr">
            <a:noAutofit/>
          </a:bodyPr>
          <a:lstStyle/>
          <a:p>
            <a:pPr lvl="0"/>
            <a:r>
              <a:rPr lang="en-US" sz="9600" dirty="0">
                <a:solidFill>
                  <a:schemeClr val="tx1"/>
                </a:solidFill>
                <a:effectLst/>
              </a:rPr>
              <a:t>“</a:t>
            </a:r>
          </a:p>
        </p:txBody>
      </p:sp>
      <p:sp>
        <p:nvSpPr>
          <p:cNvPr id="15" name="TextBox 14"/>
          <p:cNvSpPr txBox="1"/>
          <p:nvPr/>
        </p:nvSpPr>
        <p:spPr>
          <a:xfrm>
            <a:off x="12720320" y="3393444"/>
            <a:ext cx="731520" cy="701731"/>
          </a:xfrm>
          <a:prstGeom prst="rect">
            <a:avLst/>
          </a:prstGeom>
        </p:spPr>
        <p:txBody>
          <a:bodyPr vert="horz" lIns="109728" tIns="54864" rIns="109728" bIns="54864" rtlCol="0" anchor="ctr">
            <a:noAutofit/>
          </a:bodyPr>
          <a:lstStyle/>
          <a:p>
            <a:pPr lvl="0" algn="r"/>
            <a:r>
              <a:rPr lang="en-US" sz="9600" dirty="0">
                <a:solidFill>
                  <a:schemeClr val="tx1"/>
                </a:solidFill>
                <a:effectLst/>
              </a:rPr>
              <a:t>”</a:t>
            </a:r>
          </a:p>
        </p:txBody>
      </p:sp>
      <p:cxnSp>
        <p:nvCxnSpPr>
          <p:cNvPr id="19" name="Straight Connector 18"/>
          <p:cNvCxnSpPr/>
          <p:nvPr/>
        </p:nvCxnSpPr>
        <p:spPr>
          <a:xfrm>
            <a:off x="1675403" y="4968239"/>
            <a:ext cx="1128875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3036602"/>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554482" y="3970297"/>
            <a:ext cx="11531602" cy="1762560"/>
          </a:xfrm>
        </p:spPr>
        <p:txBody>
          <a:bodyPr anchor="b">
            <a:normAutofit/>
          </a:bodyPr>
          <a:lstStyle>
            <a:lvl1pPr algn="l">
              <a:defRPr sz="384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54481" y="5732857"/>
            <a:ext cx="11531602" cy="1032480"/>
          </a:xfrm>
        </p:spPr>
        <p:txBody>
          <a:bodyPr anchor="t">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07975816"/>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5455" y="1178558"/>
            <a:ext cx="11155678" cy="2692402"/>
          </a:xfrm>
        </p:spPr>
        <p:txBody>
          <a:bodyPr anchor="ctr">
            <a:normAutofit/>
          </a:bodyPr>
          <a:lstStyle>
            <a:lvl1pPr algn="ctr">
              <a:defRPr sz="384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554481" y="4367174"/>
            <a:ext cx="11531602" cy="1064362"/>
          </a:xfrm>
        </p:spPr>
        <p:txBody>
          <a:bodyPr anchor="b">
            <a:normAutofit/>
          </a:bodyPr>
          <a:lstStyle>
            <a:lvl1pPr marL="0" indent="0" algn="l">
              <a:spcBef>
                <a:spcPts val="0"/>
              </a:spcBef>
              <a:buNone/>
              <a:defRPr sz="288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554481" y="5435600"/>
            <a:ext cx="11531602" cy="161544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1034416" y="1055953"/>
            <a:ext cx="731520" cy="701731"/>
          </a:xfrm>
          <a:prstGeom prst="rect">
            <a:avLst/>
          </a:prstGeom>
        </p:spPr>
        <p:txBody>
          <a:bodyPr vert="horz" lIns="109728" tIns="54864" rIns="109728" bIns="54864" rtlCol="0" anchor="ctr">
            <a:noAutofit/>
          </a:bodyPr>
          <a:lstStyle/>
          <a:p>
            <a:pPr lvl="0"/>
            <a:r>
              <a:rPr lang="en-US" sz="9600" dirty="0">
                <a:solidFill>
                  <a:schemeClr val="tx1"/>
                </a:solidFill>
                <a:effectLst/>
              </a:rPr>
              <a:t>“</a:t>
            </a:r>
          </a:p>
        </p:txBody>
      </p:sp>
      <p:sp>
        <p:nvSpPr>
          <p:cNvPr id="13" name="TextBox 12"/>
          <p:cNvSpPr txBox="1"/>
          <p:nvPr/>
        </p:nvSpPr>
        <p:spPr>
          <a:xfrm>
            <a:off x="12720320" y="3119113"/>
            <a:ext cx="731520" cy="701731"/>
          </a:xfrm>
          <a:prstGeom prst="rect">
            <a:avLst/>
          </a:prstGeom>
        </p:spPr>
        <p:txBody>
          <a:bodyPr vert="horz" lIns="109728" tIns="54864" rIns="109728" bIns="54864" rtlCol="0" anchor="ctr">
            <a:noAutofit/>
          </a:bodyPr>
          <a:lstStyle/>
          <a:p>
            <a:pPr lvl="0" algn="r"/>
            <a:r>
              <a:rPr lang="en-US" sz="9600" dirty="0">
                <a:solidFill>
                  <a:schemeClr val="tx1"/>
                </a:solidFill>
                <a:effectLst/>
              </a:rPr>
              <a:t>”</a:t>
            </a:r>
          </a:p>
        </p:txBody>
      </p:sp>
      <p:cxnSp>
        <p:nvCxnSpPr>
          <p:cNvPr id="26" name="Straight Connector 25"/>
          <p:cNvCxnSpPr/>
          <p:nvPr/>
        </p:nvCxnSpPr>
        <p:spPr>
          <a:xfrm>
            <a:off x="1675403" y="4114800"/>
            <a:ext cx="1128875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4444013"/>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54481" y="1178558"/>
            <a:ext cx="11531599" cy="2692402"/>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554481" y="4356201"/>
            <a:ext cx="11531602" cy="1009498"/>
          </a:xfrm>
        </p:spPr>
        <p:txBody>
          <a:bodyPr anchor="b">
            <a:normAutofit/>
          </a:bodyPr>
          <a:lstStyle>
            <a:lvl1pPr marL="0" indent="0" algn="l">
              <a:spcBef>
                <a:spcPts val="0"/>
              </a:spcBef>
              <a:buNone/>
              <a:defRPr sz="33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554480" y="5364480"/>
            <a:ext cx="11531604" cy="168656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675403" y="4114800"/>
            <a:ext cx="1128875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135543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675403" y="2905759"/>
            <a:ext cx="1128875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7581442"/>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99228" y="1178558"/>
            <a:ext cx="2269074" cy="587248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54478" y="1178558"/>
            <a:ext cx="8919630" cy="587248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0636668" y="1188720"/>
            <a:ext cx="0" cy="585216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74356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image" Target="../media/image5.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9.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3203623"/>
            <a:ext cx="4844414" cy="5025978"/>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3470817"/>
            <a:ext cx="1826894" cy="2838544"/>
          </a:xfrm>
          <a:prstGeom prst="rect">
            <a:avLst/>
          </a:prstGeom>
        </p:spPr>
      </p:pic>
      <p:sp>
        <p:nvSpPr>
          <p:cNvPr id="16" name="Oval 15"/>
          <p:cNvSpPr/>
          <p:nvPr/>
        </p:nvSpPr>
        <p:spPr>
          <a:xfrm>
            <a:off x="10330814" y="2011680"/>
            <a:ext cx="3383280" cy="338328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9599295" y="1"/>
            <a:ext cx="1924064" cy="1369688"/>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10327054" y="7315200"/>
            <a:ext cx="1192481" cy="914400"/>
          </a:xfrm>
          <a:prstGeom prst="rect">
            <a:avLst/>
          </a:prstGeom>
        </p:spPr>
      </p:pic>
      <p:sp>
        <p:nvSpPr>
          <p:cNvPr id="14" name="Rectangle 13"/>
          <p:cNvSpPr/>
          <p:nvPr/>
        </p:nvSpPr>
        <p:spPr>
          <a:xfrm>
            <a:off x="12525374" y="0"/>
            <a:ext cx="822960" cy="1371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775334" y="543262"/>
            <a:ext cx="11285668" cy="1680636"/>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323975" y="2463502"/>
            <a:ext cx="10735849" cy="50345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2186767" y="2148842"/>
            <a:ext cx="1188719" cy="365759"/>
          </a:xfrm>
          <a:prstGeom prst="rect">
            <a:avLst/>
          </a:prstGeom>
        </p:spPr>
        <p:txBody>
          <a:bodyPr vert="horz" lIns="91440" tIns="45720" rIns="91440" bIns="45720" rtlCol="0" anchor="t"/>
          <a:lstStyle>
            <a:lvl1pPr algn="l">
              <a:defRPr sz="1320" b="0" i="0">
                <a:solidFill>
                  <a:schemeClr val="tx1">
                    <a:tint val="75000"/>
                    <a:alpha val="60000"/>
                  </a:schemeClr>
                </a:solidFill>
              </a:defRPr>
            </a:lvl1pPr>
          </a:lstStyle>
          <a:p>
            <a:fld id="{4AAD347D-5ACD-4C99-B74B-A9C85AD731AF}" type="datetimeFigureOut">
              <a:rPr lang="en-US" dirty="0"/>
              <a:t>2/3/2026</a:t>
            </a:fld>
            <a:endParaRPr lang="en-US" dirty="0"/>
          </a:p>
        </p:txBody>
      </p:sp>
      <p:sp>
        <p:nvSpPr>
          <p:cNvPr id="5" name="Footer Placeholder 4"/>
          <p:cNvSpPr>
            <a:spLocks noGrp="1"/>
          </p:cNvSpPr>
          <p:nvPr>
            <p:ph type="ftr" sz="quarter" idx="3"/>
          </p:nvPr>
        </p:nvSpPr>
        <p:spPr>
          <a:xfrm rot="5400000">
            <a:off x="10741888" y="3870357"/>
            <a:ext cx="4631754" cy="365761"/>
          </a:xfrm>
          <a:prstGeom prst="rect">
            <a:avLst/>
          </a:prstGeom>
        </p:spPr>
        <p:txBody>
          <a:bodyPr vert="horz" lIns="91440" tIns="45720" rIns="91440" bIns="45720" rtlCol="0" anchor="b"/>
          <a:lstStyle>
            <a:lvl1pPr algn="l">
              <a:defRPr sz="132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2423049" y="354876"/>
            <a:ext cx="1005839" cy="921224"/>
          </a:xfrm>
          <a:prstGeom prst="rect">
            <a:avLst/>
          </a:prstGeom>
        </p:spPr>
        <p:txBody>
          <a:bodyPr vert="horz" lIns="91440" tIns="45720" rIns="91440" bIns="45720" rtlCol="0" anchor="b"/>
          <a:lstStyle>
            <a:lvl1pPr algn="ctr">
              <a:defRPr sz="336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3652745028"/>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sldNum="0" hdr="0" ftr="0" dt="0"/>
  <p:txStyles>
    <p:titleStyle>
      <a:lvl1pPr algn="l" defTabSz="548640" rtl="0" eaLnBrk="1" latinLnBrk="0" hangingPunct="1">
        <a:spcBef>
          <a:spcPct val="0"/>
        </a:spcBef>
        <a:buNone/>
        <a:defRPr sz="504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ts val="12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1pPr>
      <a:lvl2pPr marL="891540" indent="-342900" algn="l" defTabSz="548640" rtl="0" eaLnBrk="1" latinLnBrk="0" hangingPunct="1">
        <a:spcBef>
          <a:spcPts val="1200"/>
        </a:spcBef>
        <a:spcAft>
          <a:spcPts val="0"/>
        </a:spcAft>
        <a:buClr>
          <a:schemeClr val="bg2">
            <a:lumMod val="40000"/>
            <a:lumOff val="60000"/>
          </a:schemeClr>
        </a:buClr>
        <a:buSzPct val="80000"/>
        <a:buFont typeface="Wingdings 3" charset="2"/>
        <a:buChar char=""/>
        <a:defRPr sz="2160" b="0" i="0" kern="1200">
          <a:solidFill>
            <a:schemeClr val="tx1"/>
          </a:solidFill>
          <a:latin typeface="+mj-lt"/>
          <a:ea typeface="+mj-ea"/>
          <a:cs typeface="+mj-cs"/>
        </a:defRPr>
      </a:lvl2pPr>
      <a:lvl3pPr marL="137160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920" b="0" i="0" kern="1200">
          <a:solidFill>
            <a:schemeClr val="tx1"/>
          </a:solidFill>
          <a:latin typeface="+mj-lt"/>
          <a:ea typeface="+mj-ea"/>
          <a:cs typeface="+mj-cs"/>
        </a:defRPr>
      </a:lvl3pPr>
      <a:lvl4pPr marL="192024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4pPr>
      <a:lvl5pPr marL="246888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5pPr>
      <a:lvl6pPr marL="300720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6pPr>
      <a:lvl7pPr marL="356616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7pPr>
      <a:lvl8pPr marL="411480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8pPr>
      <a:lvl9pPr marL="466344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8883" y="0"/>
            <a:ext cx="14675954" cy="8227457"/>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554483" y="1178559"/>
            <a:ext cx="11521435" cy="156464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554481" y="3068319"/>
            <a:ext cx="11521435" cy="3982723"/>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13001" y="7162800"/>
            <a:ext cx="1920240" cy="33528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B61BEF0D-F0BB-DE4B-95CE-6DB70DBA9567}" type="datetimeFigureOut">
              <a:rPr lang="en-US" dirty="0"/>
              <a:pPr/>
              <a:t>2/3/2026</a:t>
            </a:fld>
            <a:endParaRPr lang="en-US" dirty="0"/>
          </a:p>
        </p:txBody>
      </p:sp>
      <p:sp>
        <p:nvSpPr>
          <p:cNvPr id="5" name="Footer Placeholder 4"/>
          <p:cNvSpPr>
            <a:spLocks noGrp="1"/>
          </p:cNvSpPr>
          <p:nvPr>
            <p:ph type="ftr" sz="quarter" idx="3"/>
          </p:nvPr>
        </p:nvSpPr>
        <p:spPr>
          <a:xfrm>
            <a:off x="1554481" y="7162800"/>
            <a:ext cx="8767080" cy="33528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2424682" y="7162800"/>
            <a:ext cx="651236" cy="33528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6749726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sldNum="0" hdr="0" ftr="0" dt="0"/>
  <p:txStyles>
    <p:titleStyle>
      <a:lvl1pPr algn="ctr" defTabSz="548640" rtl="0" eaLnBrk="1" latinLnBrk="0" hangingPunct="1">
        <a:spcBef>
          <a:spcPct val="0"/>
        </a:spcBef>
        <a:buNone/>
        <a:defRPr sz="528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548640" rtl="0" eaLnBrk="1" latinLnBrk="0" hangingPunct="1">
        <a:spcBef>
          <a:spcPct val="20000"/>
        </a:spcBef>
        <a:spcAft>
          <a:spcPts val="720"/>
        </a:spcAft>
        <a:buClr>
          <a:schemeClr val="accent1"/>
        </a:buClr>
        <a:buSzPct val="115000"/>
        <a:buFont typeface="Arial"/>
        <a:buChar char="•"/>
        <a:defRPr sz="2880" kern="1200" cap="none">
          <a:solidFill>
            <a:schemeClr val="tx1">
              <a:lumMod val="85000"/>
              <a:lumOff val="15000"/>
            </a:schemeClr>
          </a:solidFill>
          <a:effectLst/>
          <a:latin typeface="+mn-lt"/>
          <a:ea typeface="+mn-ea"/>
          <a:cs typeface="+mn-cs"/>
        </a:defRPr>
      </a:lvl1pPr>
      <a:lvl2pPr marL="891540" indent="-342900" algn="l" defTabSz="548640" rtl="0" eaLnBrk="1" latinLnBrk="0" hangingPunct="1">
        <a:spcBef>
          <a:spcPct val="20000"/>
        </a:spcBef>
        <a:spcAft>
          <a:spcPts val="72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2pPr>
      <a:lvl3pPr marL="1440180" indent="-342900" algn="l" defTabSz="548640" rtl="0" eaLnBrk="1" latinLnBrk="0" hangingPunct="1">
        <a:spcBef>
          <a:spcPct val="20000"/>
        </a:spcBef>
        <a:spcAft>
          <a:spcPts val="720"/>
        </a:spcAft>
        <a:buClr>
          <a:schemeClr val="accent1"/>
        </a:buClr>
        <a:buSzPct val="115000"/>
        <a:buFont typeface="Arial"/>
        <a:buChar char="•"/>
        <a:defRPr sz="2160" kern="1200" cap="none">
          <a:solidFill>
            <a:schemeClr val="tx1">
              <a:lumMod val="85000"/>
              <a:lumOff val="15000"/>
            </a:schemeClr>
          </a:solidFill>
          <a:effectLst/>
          <a:latin typeface="+mn-lt"/>
          <a:ea typeface="+mn-ea"/>
          <a:cs typeface="+mn-cs"/>
        </a:defRPr>
      </a:lvl3pPr>
      <a:lvl4pPr marL="1851660" indent="-205740" algn="l" defTabSz="548640" rtl="0" eaLnBrk="1" latinLnBrk="0" hangingPunct="1">
        <a:spcBef>
          <a:spcPct val="20000"/>
        </a:spcBef>
        <a:spcAft>
          <a:spcPts val="720"/>
        </a:spcAft>
        <a:buClr>
          <a:schemeClr val="accent1"/>
        </a:buClr>
        <a:buSzPct val="115000"/>
        <a:buFont typeface="Arial"/>
        <a:buChar char="•"/>
        <a:defRPr sz="1920" kern="1200" cap="none">
          <a:solidFill>
            <a:schemeClr val="tx1">
              <a:lumMod val="85000"/>
              <a:lumOff val="15000"/>
            </a:schemeClr>
          </a:solidFill>
          <a:effectLst/>
          <a:latin typeface="+mn-lt"/>
          <a:ea typeface="+mn-ea"/>
          <a:cs typeface="+mn-cs"/>
        </a:defRPr>
      </a:lvl4pPr>
      <a:lvl5pPr marL="2400300" indent="-205740" algn="l" defTabSz="548640" rtl="0" eaLnBrk="1" latinLnBrk="0" hangingPunct="1">
        <a:spcBef>
          <a:spcPct val="20000"/>
        </a:spcBef>
        <a:spcAft>
          <a:spcPts val="720"/>
        </a:spcAft>
        <a:buClr>
          <a:schemeClr val="accent1"/>
        </a:buClr>
        <a:buSzPct val="115000"/>
        <a:buFont typeface="Arial"/>
        <a:buChar char="•"/>
        <a:defRPr sz="1680" kern="1200" cap="none">
          <a:solidFill>
            <a:schemeClr val="tx1">
              <a:lumMod val="85000"/>
              <a:lumOff val="15000"/>
            </a:schemeClr>
          </a:solidFill>
          <a:effectLst/>
          <a:latin typeface="+mn-lt"/>
          <a:ea typeface="+mn-ea"/>
          <a:cs typeface="+mn-cs"/>
        </a:defRPr>
      </a:lvl5pPr>
      <a:lvl6pPr marL="3017520" indent="-274320" algn="l" defTabSz="548640" rtl="0" eaLnBrk="1" latinLnBrk="0" hangingPunct="1">
        <a:spcBef>
          <a:spcPct val="20000"/>
        </a:spcBef>
        <a:spcAft>
          <a:spcPts val="720"/>
        </a:spcAft>
        <a:buClr>
          <a:schemeClr val="accent1"/>
        </a:buClr>
        <a:buSzPct val="115000"/>
        <a:buFont typeface="Arial"/>
        <a:buChar char="•"/>
        <a:defRPr sz="1680" kern="1200" cap="none">
          <a:solidFill>
            <a:schemeClr val="tx1">
              <a:lumMod val="85000"/>
              <a:lumOff val="15000"/>
            </a:schemeClr>
          </a:solidFill>
          <a:effectLst/>
          <a:latin typeface="+mn-lt"/>
          <a:ea typeface="+mn-ea"/>
          <a:cs typeface="+mn-cs"/>
        </a:defRPr>
      </a:lvl6pPr>
      <a:lvl7pPr marL="3566160" indent="-274320" algn="l" defTabSz="548640" rtl="0" eaLnBrk="1" latinLnBrk="0" hangingPunct="1">
        <a:spcBef>
          <a:spcPct val="20000"/>
        </a:spcBef>
        <a:spcAft>
          <a:spcPts val="720"/>
        </a:spcAft>
        <a:buClr>
          <a:schemeClr val="accent1"/>
        </a:buClr>
        <a:buSzPct val="115000"/>
        <a:buFont typeface="Arial"/>
        <a:buChar char="•"/>
        <a:defRPr sz="1680" kern="1200" cap="none">
          <a:solidFill>
            <a:schemeClr val="tx1">
              <a:lumMod val="85000"/>
              <a:lumOff val="15000"/>
            </a:schemeClr>
          </a:solidFill>
          <a:effectLst/>
          <a:latin typeface="+mn-lt"/>
          <a:ea typeface="+mn-ea"/>
          <a:cs typeface="+mn-cs"/>
        </a:defRPr>
      </a:lvl7pPr>
      <a:lvl8pPr marL="4114800" indent="-274320" algn="l" defTabSz="548640" rtl="0" eaLnBrk="1" latinLnBrk="0" hangingPunct="1">
        <a:spcBef>
          <a:spcPct val="20000"/>
        </a:spcBef>
        <a:spcAft>
          <a:spcPts val="720"/>
        </a:spcAft>
        <a:buClr>
          <a:schemeClr val="accent1"/>
        </a:buClr>
        <a:buSzPct val="115000"/>
        <a:buFont typeface="Arial"/>
        <a:buChar char="•"/>
        <a:defRPr sz="1680" kern="1200" cap="none">
          <a:solidFill>
            <a:schemeClr val="tx1">
              <a:lumMod val="85000"/>
              <a:lumOff val="15000"/>
            </a:schemeClr>
          </a:solidFill>
          <a:effectLst/>
          <a:latin typeface="+mn-lt"/>
          <a:ea typeface="+mn-ea"/>
          <a:cs typeface="+mn-cs"/>
        </a:defRPr>
      </a:lvl8pPr>
      <a:lvl9pPr marL="4663440" indent="-274320" algn="l" defTabSz="548640" rtl="0" eaLnBrk="1" latinLnBrk="0" hangingPunct="1">
        <a:spcBef>
          <a:spcPct val="20000"/>
        </a:spcBef>
        <a:spcAft>
          <a:spcPts val="720"/>
        </a:spcAft>
        <a:buClr>
          <a:schemeClr val="accent1"/>
        </a:buClr>
        <a:buSzPct val="115000"/>
        <a:buFont typeface="Arial"/>
        <a:buChar char="•"/>
        <a:defRPr sz="1680" kern="1200" cap="none">
          <a:solidFill>
            <a:schemeClr val="tx1">
              <a:lumMod val="85000"/>
              <a:lumOff val="15000"/>
            </a:schemeClr>
          </a:solidFill>
          <a:effectLst/>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43.jp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42.pn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13.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10" Type="http://schemas.openxmlformats.org/officeDocument/2006/relationships/image" Target="../media/image-1-10.svg"/><Relationship Id="rId4" Type="http://schemas.openxmlformats.org/officeDocument/2006/relationships/image" Target="../media/image16.png"/><Relationship Id="rId9" Type="http://schemas.openxmlformats.org/officeDocument/2006/relationships/image" Target="../media/image18.png"/><Relationship Id="rId14"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54.jp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2.pn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2.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8.jpg"/><Relationship Id="rId11" Type="http://schemas.openxmlformats.org/officeDocument/2006/relationships/image" Target="../media/image22.png"/><Relationship Id="rId5" Type="http://schemas.openxmlformats.org/officeDocument/2006/relationships/image" Target="../media/image67.jpg"/><Relationship Id="rId10" Type="http://schemas.openxmlformats.org/officeDocument/2006/relationships/image" Target="../media/image72.jpg"/><Relationship Id="rId4" Type="http://schemas.openxmlformats.org/officeDocument/2006/relationships/image" Target="../media/image66.jpg"/><Relationship Id="rId9" Type="http://schemas.openxmlformats.org/officeDocument/2006/relationships/image" Target="../media/image71.jpg"/></Relationships>
</file>

<file path=ppt/slides/_rels/slide3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2.png"/><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5.webp"/><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81.jp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9.jp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58309" y="2708672"/>
            <a:ext cx="7627382" cy="346710"/>
          </a:xfrm>
          <a:prstGeom prst="rect">
            <a:avLst/>
          </a:prstGeom>
          <a:noFill/>
          <a:ln/>
        </p:spPr>
        <p:txBody>
          <a:bodyPr wrap="none" lIns="0" tIns="0" rIns="0" bIns="0" rtlCol="0" anchor="t"/>
          <a:lstStyle/>
          <a:p>
            <a:pPr marL="0" indent="0" algn="l">
              <a:lnSpc>
                <a:spcPts val="2700"/>
              </a:lnSpc>
              <a:buNone/>
            </a:pPr>
            <a:endParaRPr lang="en-US" sz="1700" dirty="0"/>
          </a:p>
        </p:txBody>
      </p:sp>
      <p:sp>
        <p:nvSpPr>
          <p:cNvPr id="4" name="Text 1"/>
          <p:cNvSpPr/>
          <p:nvPr/>
        </p:nvSpPr>
        <p:spPr>
          <a:xfrm>
            <a:off x="491328" y="2197342"/>
            <a:ext cx="7627382" cy="1560758"/>
          </a:xfrm>
          <a:prstGeom prst="rect">
            <a:avLst/>
          </a:prstGeom>
          <a:noFill/>
          <a:ln/>
        </p:spPr>
        <p:txBody>
          <a:bodyPr wrap="square" lIns="0" tIns="0" rIns="0" bIns="0" rtlCol="0" anchor="t"/>
          <a:lstStyle/>
          <a:p>
            <a:pPr marL="0" indent="0" algn="ctr">
              <a:lnSpc>
                <a:spcPts val="5600"/>
              </a:lnSpc>
              <a:buNone/>
            </a:pPr>
            <a:r>
              <a:rPr lang="en-US" sz="6000" b="1" dirty="0">
                <a:solidFill>
                  <a:srgbClr val="403CCF"/>
                </a:solidFill>
                <a:latin typeface="Times New Roman" panose="02020603050405020304" pitchFamily="18" charset="0"/>
                <a:ea typeface="Libre Baskerville" pitchFamily="34" charset="-122"/>
                <a:cs typeface="Times New Roman" panose="02020603050405020304" pitchFamily="18" charset="0"/>
              </a:rPr>
              <a:t>TẬP HUẤN</a:t>
            </a:r>
          </a:p>
        </p:txBody>
      </p:sp>
      <p:sp>
        <p:nvSpPr>
          <p:cNvPr id="5" name="Text 2"/>
          <p:cNvSpPr/>
          <p:nvPr/>
        </p:nvSpPr>
        <p:spPr>
          <a:xfrm>
            <a:off x="399972" y="3478710"/>
            <a:ext cx="7212940" cy="3323222"/>
          </a:xfrm>
          <a:prstGeom prst="rect">
            <a:avLst/>
          </a:prstGeom>
          <a:noFill/>
          <a:ln/>
        </p:spPr>
        <p:txBody>
          <a:bodyPr wrap="square" lIns="0" tIns="0" rIns="0" bIns="0" rtlCol="0" anchor="t"/>
          <a:lstStyle/>
          <a:p>
            <a:pPr algn="ctr">
              <a:lnSpc>
                <a:spcPts val="5600"/>
              </a:lnSpc>
              <a:spcBef>
                <a:spcPts val="1200"/>
              </a:spcBef>
              <a:spcAft>
                <a:spcPts val="1200"/>
              </a:spcAft>
            </a:pPr>
            <a:r>
              <a:rPr lang="en-US" sz="4500" b="1" dirty="0">
                <a:solidFill>
                  <a:srgbClr val="403CCF"/>
                </a:solidFill>
                <a:latin typeface="Times New Roman" panose="02020603050405020304" pitchFamily="18" charset="0"/>
                <a:ea typeface="Libre Baskerville" pitchFamily="34" charset="-122"/>
                <a:cs typeface="Times New Roman" panose="02020603050405020304" pitchFamily="18" charset="0"/>
              </a:rPr>
              <a:t>Hướng dẫn nghiệp vụ công tác bầu cử đại biểu Quốc hội khóa XVI và đại biểu HĐND các cấp nhiệm kỳ 2026 </a:t>
            </a:r>
            <a:r>
              <a:rPr lang="vi-VN" sz="45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a:t>
            </a:r>
            <a:r>
              <a:rPr lang="en-US" sz="45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500" b="1" dirty="0">
                <a:solidFill>
                  <a:srgbClr val="403CCF"/>
                </a:solidFill>
                <a:latin typeface="Times New Roman" panose="02020603050405020304" pitchFamily="18" charset="0"/>
                <a:ea typeface="Libre Baskerville" pitchFamily="34" charset="-122"/>
                <a:cs typeface="Times New Roman" panose="02020603050405020304" pitchFamily="18" charset="0"/>
              </a:rPr>
              <a:t>2031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84"/>
            <a:ext cx="2007220" cy="1677533"/>
          </a:xfrm>
          <a:prstGeom prst="rect">
            <a:avLst/>
          </a:prstGeom>
        </p:spPr>
      </p:pic>
      <p:sp>
        <p:nvSpPr>
          <p:cNvPr id="7" name="Rectangle 6"/>
          <p:cNvSpPr/>
          <p:nvPr/>
        </p:nvSpPr>
        <p:spPr>
          <a:xfrm>
            <a:off x="304219" y="1404682"/>
            <a:ext cx="1398781" cy="369332"/>
          </a:xfrm>
          <a:prstGeom prst="rect">
            <a:avLst/>
          </a:prstGeom>
        </p:spPr>
        <p:txBody>
          <a:bodyPr wrap="none">
            <a:spAutoFit/>
          </a:bodyPr>
          <a:lstStyle/>
          <a:p>
            <a:r>
              <a:rPr lang="en-US" b="1" dirty="0">
                <a:solidFill>
                  <a:srgbClr val="000000"/>
                </a:solidFill>
                <a:latin typeface="Times New Roman" panose="02020603050405020304" pitchFamily="18" charset="0"/>
                <a:ea typeface="Times New Roman" panose="02020603050405020304" pitchFamily="18" charset="0"/>
              </a:rPr>
              <a:t>BỘ NỘI VỤ</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0530" y="1"/>
            <a:ext cx="7729870" cy="836782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337661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1399" y="179025"/>
            <a:ext cx="9773701" cy="694101"/>
          </a:xfrm>
          <a:prstGeom prst="rect">
            <a:avLst/>
          </a:prstGeom>
        </p:spPr>
        <p:txBody>
          <a:bodyPr wrap="none">
            <a:spAutoFit/>
          </a:bodyPr>
          <a:lstStyle/>
          <a:p>
            <a:pPr>
              <a:lnSpc>
                <a:spcPts val="5050"/>
              </a:lnSpc>
            </a:pPr>
            <a:r>
              <a:rPr lang="en-US" sz="3700" b="1" dirty="0">
                <a:solidFill>
                  <a:srgbClr val="403CCF"/>
                </a:solidFill>
                <a:latin typeface="Times New Roman" panose="02020603050405020304" pitchFamily="18" charset="0"/>
                <a:ea typeface="Libre Baskerville" pitchFamily="34" charset="-122"/>
                <a:cs typeface="Times New Roman" panose="02020603050405020304" pitchFamily="18" charset="0"/>
              </a:rPr>
              <a:t>PHẦN </a:t>
            </a:r>
            <a:r>
              <a:rPr lang="en-US" sz="37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IV </a:t>
            </a:r>
            <a:r>
              <a:rPr lang="en-US" sz="37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7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TỔ CHỨC PHỤ TRÁCH BẦU CỬ</a:t>
            </a:r>
            <a:endParaRPr lang="en-US" sz="3700" b="1" dirty="0">
              <a:latin typeface="Times New Roman" panose="02020603050405020304" pitchFamily="18" charset="0"/>
              <a:cs typeface="Times New Roman" panose="02020603050405020304" pitchFamily="18" charset="0"/>
            </a:endParaRPr>
          </a:p>
        </p:txBody>
      </p:sp>
      <p:graphicFrame>
        <p:nvGraphicFramePr>
          <p:cNvPr id="15" name="Diagram 14"/>
          <p:cNvGraphicFramePr/>
          <p:nvPr>
            <p:extLst>
              <p:ext uri="{D42A27DB-BD31-4B8C-83A1-F6EECF244321}">
                <p14:modId xmlns:p14="http://schemas.microsoft.com/office/powerpoint/2010/main" val="3230470577"/>
              </p:ext>
            </p:extLst>
          </p:nvPr>
        </p:nvGraphicFramePr>
        <p:xfrm>
          <a:off x="216195" y="2105985"/>
          <a:ext cx="14414205" cy="6122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Rectangle 16"/>
          <p:cNvSpPr/>
          <p:nvPr/>
        </p:nvSpPr>
        <p:spPr>
          <a:xfrm>
            <a:off x="394614" y="2254485"/>
            <a:ext cx="1082348" cy="1169551"/>
          </a:xfrm>
          <a:prstGeom prst="rect">
            <a:avLst/>
          </a:prstGeom>
        </p:spPr>
        <p:txBody>
          <a:bodyPr wrap="none">
            <a:spAutoFit/>
          </a:bodyPr>
          <a:lstStyle/>
          <a:p>
            <a:r>
              <a:rPr lang="en-US" sz="7000" dirty="0" smtClean="0">
                <a:solidFill>
                  <a:schemeClr val="accent4">
                    <a:lumMod val="50000"/>
                  </a:schemeClr>
                </a:solidFill>
              </a:rPr>
              <a:t>🏛</a:t>
            </a:r>
            <a:endParaRPr lang="en-US" sz="7000" dirty="0">
              <a:solidFill>
                <a:schemeClr val="accent4">
                  <a:lumMod val="50000"/>
                </a:schemeClr>
              </a:solidFill>
            </a:endParaRPr>
          </a:p>
        </p:txBody>
      </p:sp>
      <p:sp>
        <p:nvSpPr>
          <p:cNvPr id="18" name="Rectangle 17"/>
          <p:cNvSpPr/>
          <p:nvPr/>
        </p:nvSpPr>
        <p:spPr>
          <a:xfrm>
            <a:off x="5420863" y="2254485"/>
            <a:ext cx="1210588" cy="1323439"/>
          </a:xfrm>
          <a:prstGeom prst="rect">
            <a:avLst/>
          </a:prstGeom>
        </p:spPr>
        <p:txBody>
          <a:bodyPr wrap="none">
            <a:spAutoFit/>
          </a:bodyPr>
          <a:lstStyle/>
          <a:p>
            <a:r>
              <a:rPr lang="en-US" sz="8000" dirty="0" smtClean="0">
                <a:solidFill>
                  <a:srgbClr val="92D050"/>
                </a:solidFill>
              </a:rPr>
              <a:t>🗂</a:t>
            </a:r>
            <a:endParaRPr lang="en-US" sz="8000" dirty="0">
              <a:solidFill>
                <a:srgbClr val="92D050"/>
              </a:solidFill>
            </a:endParaRPr>
          </a:p>
        </p:txBody>
      </p:sp>
      <p:sp>
        <p:nvSpPr>
          <p:cNvPr id="19" name="Rectangle 18"/>
          <p:cNvSpPr/>
          <p:nvPr/>
        </p:nvSpPr>
        <p:spPr>
          <a:xfrm>
            <a:off x="10262552" y="2177541"/>
            <a:ext cx="1210588" cy="1323439"/>
          </a:xfrm>
          <a:prstGeom prst="rect">
            <a:avLst/>
          </a:prstGeom>
        </p:spPr>
        <p:txBody>
          <a:bodyPr wrap="none">
            <a:spAutoFit/>
          </a:bodyPr>
          <a:lstStyle/>
          <a:p>
            <a:r>
              <a:rPr lang="en-US" sz="8000" dirty="0" smtClean="0">
                <a:solidFill>
                  <a:schemeClr val="accent2">
                    <a:lumMod val="50000"/>
                  </a:schemeClr>
                </a:solidFill>
              </a:rPr>
              <a:t>🗳</a:t>
            </a:r>
            <a:endParaRPr lang="en-US" sz="8000" dirty="0">
              <a:solidFill>
                <a:schemeClr val="accent2">
                  <a:lumMod val="50000"/>
                </a:schemeClr>
              </a:solidFill>
            </a:endParaRPr>
          </a:p>
        </p:txBody>
      </p:sp>
      <p:sp>
        <p:nvSpPr>
          <p:cNvPr id="21" name="Rectangle 20"/>
          <p:cNvSpPr/>
          <p:nvPr/>
        </p:nvSpPr>
        <p:spPr>
          <a:xfrm>
            <a:off x="573194" y="842423"/>
            <a:ext cx="10739848" cy="600164"/>
          </a:xfrm>
          <a:prstGeom prst="rect">
            <a:avLst/>
          </a:prstGeom>
        </p:spPr>
        <p:txBody>
          <a:bodyPr wrap="square">
            <a:spAutoFit/>
          </a:bodyPr>
          <a:lstStyle/>
          <a:p>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4.1. </a:t>
            </a:r>
            <a:r>
              <a:rPr lang="en-US" sz="33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Cơ</a:t>
            </a:r>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cấu</a:t>
            </a:r>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và</a:t>
            </a:r>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nhiệm</a:t>
            </a:r>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vụ</a:t>
            </a:r>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của</a:t>
            </a:r>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các</a:t>
            </a:r>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vi-VN" sz="33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TCPT </a:t>
            </a:r>
            <a:r>
              <a:rPr lang="en-US" sz="33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3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3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22" name="Rectangle 21"/>
          <p:cNvSpPr/>
          <p:nvPr/>
        </p:nvSpPr>
        <p:spPr>
          <a:xfrm>
            <a:off x="573194" y="1377943"/>
            <a:ext cx="13960548" cy="646331"/>
          </a:xfrm>
          <a:prstGeom prst="rect">
            <a:avLst/>
          </a:prstGeom>
        </p:spPr>
        <p:txBody>
          <a:bodyPr wrap="square">
            <a:spAutoFit/>
          </a:bodyPr>
          <a:lstStyle/>
          <a:p>
            <a:r>
              <a:rPr lang="en-US" b="1" dirty="0" err="1">
                <a:solidFill>
                  <a:srgbClr val="002060"/>
                </a:solidFill>
                <a:latin typeface="Times New Roman" panose="02020603050405020304" pitchFamily="18" charset="0"/>
                <a:ea typeface="Times New Roman" panose="02020603050405020304" pitchFamily="18" charset="0"/>
              </a:rPr>
              <a:t>Tiêu</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chuẩn</a:t>
            </a:r>
            <a:r>
              <a:rPr lang="en-US" b="1" dirty="0">
                <a:solidFill>
                  <a:srgbClr val="002060"/>
                </a:solidFill>
                <a:latin typeface="Times New Roman" panose="02020603050405020304" pitchFamily="18" charset="0"/>
                <a:ea typeface="Times New Roman" panose="02020603050405020304" pitchFamily="18" charset="0"/>
              </a:rPr>
              <a:t> </a:t>
            </a:r>
            <a:r>
              <a:rPr lang="en-US" b="1" dirty="0" err="1" smtClean="0">
                <a:solidFill>
                  <a:srgbClr val="002060"/>
                </a:solidFill>
                <a:latin typeface="Times New Roman" panose="02020603050405020304" pitchFamily="18" charset="0"/>
                <a:ea typeface="Times New Roman" panose="02020603050405020304" pitchFamily="18" charset="0"/>
              </a:rPr>
              <a:t>thành</a:t>
            </a:r>
            <a:r>
              <a:rPr lang="en-US" b="1" dirty="0" smtClean="0">
                <a:solidFill>
                  <a:srgbClr val="002060"/>
                </a:solidFill>
                <a:latin typeface="Times New Roman" panose="02020603050405020304" pitchFamily="18" charset="0"/>
                <a:ea typeface="Times New Roman" panose="02020603050405020304" pitchFamily="18" charset="0"/>
              </a:rPr>
              <a:t> </a:t>
            </a:r>
            <a:r>
              <a:rPr lang="en-US" b="1" dirty="0" err="1" smtClean="0">
                <a:solidFill>
                  <a:srgbClr val="002060"/>
                </a:solidFill>
                <a:latin typeface="Times New Roman" panose="02020603050405020304" pitchFamily="18" charset="0"/>
                <a:ea typeface="Times New Roman" panose="02020603050405020304" pitchFamily="18" charset="0"/>
              </a:rPr>
              <a:t>viên</a:t>
            </a:r>
            <a:r>
              <a:rPr lang="en-US" b="1" dirty="0" smtClean="0">
                <a:solidFill>
                  <a:srgbClr val="002060"/>
                </a:solidFill>
                <a:latin typeface="Times New Roman" panose="02020603050405020304" pitchFamily="18" charset="0"/>
                <a:ea typeface="Times New Roman" panose="02020603050405020304" pitchFamily="18" charset="0"/>
              </a:rPr>
              <a:t>: </a:t>
            </a:r>
            <a:r>
              <a:rPr lang="vi-VN" dirty="0" smtClean="0">
                <a:solidFill>
                  <a:srgbClr val="002060"/>
                </a:solidFill>
                <a:latin typeface="Times New Roman" panose="02020603050405020304" pitchFamily="18" charset="0"/>
                <a:ea typeface="Times New Roman" panose="02020603050405020304" pitchFamily="18" charset="0"/>
              </a:rPr>
              <a:t>Có </a:t>
            </a:r>
            <a:r>
              <a:rPr lang="vi-VN" dirty="0">
                <a:solidFill>
                  <a:srgbClr val="002060"/>
                </a:solidFill>
                <a:latin typeface="Times New Roman" panose="02020603050405020304" pitchFamily="18" charset="0"/>
                <a:ea typeface="Times New Roman" panose="02020603050405020304" pitchFamily="18" charset="0"/>
              </a:rPr>
              <a:t>phẩm chất chính trị, đạo đức tốt, được quần chúng tín nhiệm</a:t>
            </a:r>
            <a:r>
              <a:rPr lang="en-US" dirty="0">
                <a:solidFill>
                  <a:srgbClr val="002060"/>
                </a:solidFill>
                <a:latin typeface="Times New Roman" panose="02020603050405020304" pitchFamily="18" charset="0"/>
                <a:ea typeface="Times New Roman" panose="02020603050405020304" pitchFamily="18" charset="0"/>
              </a:rPr>
              <a:t>, </a:t>
            </a:r>
            <a:r>
              <a:rPr lang="vi-VN" dirty="0">
                <a:solidFill>
                  <a:srgbClr val="002060"/>
                </a:solidFill>
                <a:latin typeface="Times New Roman" panose="02020603050405020304" pitchFamily="18" charset="0"/>
                <a:ea typeface="Times New Roman" panose="02020603050405020304" pitchFamily="18" charset="0"/>
              </a:rPr>
              <a:t>hiểu biết pháp luật</a:t>
            </a:r>
            <a:r>
              <a:rPr lang="en-US" dirty="0">
                <a:solidFill>
                  <a:srgbClr val="00206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kinh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nghiệm</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về</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nghệ</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thông</a:t>
            </a:r>
            <a:r>
              <a:rPr lang="en-US" dirty="0">
                <a:solidFill>
                  <a:srgbClr val="FF0000"/>
                </a:solidFill>
                <a:latin typeface="Times New Roman" panose="02020603050405020304" pitchFamily="18" charset="0"/>
                <a:ea typeface="Times New Roman" panose="02020603050405020304" pitchFamily="18" charset="0"/>
              </a:rPr>
              <a:t> tin,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đổi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số</a:t>
            </a:r>
            <a:r>
              <a:rPr lang="en-US" dirty="0">
                <a:solidFill>
                  <a:srgbClr val="FF0000"/>
                </a:solidFill>
                <a:latin typeface="Times New Roman" panose="02020603050405020304" pitchFamily="18" charset="0"/>
                <a:ea typeface="Times New Roman" panose="02020603050405020304" pitchFamily="18" charset="0"/>
              </a:rPr>
              <a:t> </a:t>
            </a:r>
            <a:r>
              <a:rPr lang="vi-VN" dirty="0">
                <a:solidFill>
                  <a:srgbClr val="FF0000"/>
                </a:solidFill>
                <a:latin typeface="Times New Roman" panose="02020603050405020304" pitchFamily="18" charset="0"/>
                <a:ea typeface="Times New Roman" panose="02020603050405020304" pitchFamily="18" charset="0"/>
              </a:rPr>
              <a:t>và kinh nghiệm thực hiện công tác bầu cử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trước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nếu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có</a:t>
            </a:r>
            <a:r>
              <a:rPr lang="en-US" dirty="0">
                <a:solidFill>
                  <a:srgbClr val="FF0000"/>
                </a:solidFill>
                <a:latin typeface="Times New Roman" panose="02020603050405020304" pitchFamily="18" charset="0"/>
                <a:ea typeface="Times New Roman" panose="02020603050405020304" pitchFamily="18" charset="0"/>
              </a:rPr>
              <a:t>) </a:t>
            </a:r>
            <a:endParaRPr lang="en-US" dirty="0">
              <a:solidFill>
                <a:srgbClr val="FF0000"/>
              </a:solidFill>
            </a:endParaRPr>
          </a:p>
        </p:txBody>
      </p:sp>
    </p:spTree>
    <p:extLst>
      <p:ext uri="{BB962C8B-B14F-4D97-AF65-F5344CB8AC3E}">
        <p14:creationId xmlns:p14="http://schemas.microsoft.com/office/powerpoint/2010/main" val="2044385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2537" y="368365"/>
            <a:ext cx="7925568" cy="707886"/>
          </a:xfrm>
          <a:prstGeom prst="rect">
            <a:avLst/>
          </a:prstGeom>
        </p:spPr>
        <p:txBody>
          <a:bodyPr wrap="none">
            <a:spAutoFit/>
          </a:bodyPr>
          <a:lstStyle/>
          <a:p>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Lưu</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ý: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Một</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số</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trường</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hợp</a:t>
            </a:r>
            <a:r>
              <a:rPr lang="en-US" sz="4000"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đặc</a:t>
            </a:r>
            <a:r>
              <a:rPr lang="en-US" sz="4000"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biệt</a:t>
            </a:r>
            <a:r>
              <a:rPr lang="en-US" sz="4000"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endParaRPr lang="en-US" sz="4000" dirty="0"/>
          </a:p>
        </p:txBody>
      </p:sp>
      <p:graphicFrame>
        <p:nvGraphicFramePr>
          <p:cNvPr id="3" name="Diagram 2"/>
          <p:cNvGraphicFramePr/>
          <p:nvPr>
            <p:extLst>
              <p:ext uri="{D42A27DB-BD31-4B8C-83A1-F6EECF244321}">
                <p14:modId xmlns:p14="http://schemas.microsoft.com/office/powerpoint/2010/main" val="2659251563"/>
              </p:ext>
            </p:extLst>
          </p:nvPr>
        </p:nvGraphicFramePr>
        <p:xfrm>
          <a:off x="0" y="1180214"/>
          <a:ext cx="14630400" cy="6940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63562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1223" y="349567"/>
            <a:ext cx="12200776" cy="703078"/>
          </a:xfrm>
          <a:prstGeom prst="rect">
            <a:avLst/>
          </a:prstGeom>
        </p:spPr>
        <p:txBody>
          <a:bodyPr wrap="none">
            <a:spAutoFit/>
          </a:bodyPr>
          <a:lstStyle/>
          <a:p>
            <a:pPr>
              <a:lnSpc>
                <a:spcPts val="5050"/>
              </a:lnSpc>
            </a:pP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4.2.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Quy</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chế</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làm</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việc</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của</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các</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tổ</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chức</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phụ</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trách</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cử</a:t>
            </a:r>
            <a:endParaRPr lang="en-US" sz="4000" b="1" dirty="0">
              <a:latin typeface="Times New Roman" panose="02020603050405020304" pitchFamily="18" charset="0"/>
              <a:cs typeface="Times New Roman" panose="02020603050405020304" pitchFamily="18" charset="0"/>
            </a:endParaRPr>
          </a:p>
        </p:txBody>
      </p:sp>
      <p:sp>
        <p:nvSpPr>
          <p:cNvPr id="3" name="Rectangle 2"/>
          <p:cNvSpPr/>
          <p:nvPr/>
        </p:nvSpPr>
        <p:spPr>
          <a:xfrm>
            <a:off x="512956" y="1183041"/>
            <a:ext cx="13604488" cy="11403122"/>
          </a:xfrm>
          <a:prstGeom prst="rect">
            <a:avLst/>
          </a:prstGeom>
        </p:spPr>
        <p:txBody>
          <a:bodyPr wrap="square">
            <a:spAutoFit/>
          </a:bodyPr>
          <a:lstStyle/>
          <a:p>
            <a:pPr algn="just">
              <a:lnSpc>
                <a:spcPts val="4000"/>
              </a:lnSpc>
              <a:spcBef>
                <a:spcPts val="600"/>
              </a:spcBef>
              <a:spcAft>
                <a:spcPts val="600"/>
              </a:spcAft>
            </a:pPr>
            <a:r>
              <a:rPr lang="en-US" sz="4000" spc="-20" dirty="0" err="1">
                <a:solidFill>
                  <a:srgbClr val="002060"/>
                </a:solidFill>
                <a:latin typeface="Times New Roman" panose="02020603050405020304" pitchFamily="18" charset="0"/>
                <a:ea typeface="Times New Roman" panose="02020603050405020304" pitchFamily="18" charset="0"/>
              </a:rPr>
              <a:t>Để</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bảo</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đảm</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hiệu</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quả</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hoạt</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động</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các</a:t>
            </a:r>
            <a:r>
              <a:rPr lang="en-US" sz="4000" spc="-20" dirty="0">
                <a:solidFill>
                  <a:srgbClr val="002060"/>
                </a:solidFill>
                <a:latin typeface="Times New Roman" panose="02020603050405020304" pitchFamily="18" charset="0"/>
                <a:ea typeface="Times New Roman" panose="02020603050405020304" pitchFamily="18" charset="0"/>
              </a:rPr>
              <a:t> </a:t>
            </a:r>
            <a:r>
              <a:rPr lang="vi-VN" sz="4000" spc="-20" dirty="0" smtClean="0">
                <a:solidFill>
                  <a:srgbClr val="002060"/>
                </a:solidFill>
                <a:latin typeface="Times New Roman" panose="02020603050405020304" pitchFamily="18" charset="0"/>
                <a:ea typeface="Times New Roman" panose="02020603050405020304" pitchFamily="18" charset="0"/>
              </a:rPr>
              <a:t>TCPTBC </a:t>
            </a:r>
            <a:r>
              <a:rPr lang="en-US" sz="4000" spc="-20" dirty="0" err="1" smtClean="0">
                <a:solidFill>
                  <a:srgbClr val="002060"/>
                </a:solidFill>
                <a:latin typeface="Times New Roman" panose="02020603050405020304" pitchFamily="18" charset="0"/>
                <a:ea typeface="Times New Roman" panose="02020603050405020304" pitchFamily="18" charset="0"/>
              </a:rPr>
              <a:t>cần</a:t>
            </a:r>
            <a:r>
              <a:rPr lang="en-US" sz="4000" spc="-20" dirty="0" smtClean="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xây</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dựng</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và</a:t>
            </a:r>
            <a:r>
              <a:rPr lang="en-US" sz="4000" spc="-20" dirty="0">
                <a:solidFill>
                  <a:srgbClr val="002060"/>
                </a:solidFill>
                <a:latin typeface="Times New Roman" panose="02020603050405020304" pitchFamily="18" charset="0"/>
                <a:ea typeface="Times New Roman" panose="02020603050405020304" pitchFamily="18" charset="0"/>
              </a:rPr>
              <a:t> ban </a:t>
            </a:r>
            <a:r>
              <a:rPr lang="en-US" sz="4000" spc="-20" dirty="0" err="1">
                <a:solidFill>
                  <a:srgbClr val="002060"/>
                </a:solidFill>
                <a:latin typeface="Times New Roman" panose="02020603050405020304" pitchFamily="18" charset="0"/>
                <a:ea typeface="Times New Roman" panose="02020603050405020304" pitchFamily="18" charset="0"/>
              </a:rPr>
              <a:t>hành</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quy</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chế</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làm</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a:solidFill>
                  <a:srgbClr val="002060"/>
                </a:solidFill>
                <a:latin typeface="Times New Roman" panose="02020603050405020304" pitchFamily="18" charset="0"/>
                <a:ea typeface="Times New Roman" panose="02020603050405020304" pitchFamily="18" charset="0"/>
              </a:rPr>
              <a:t>việc</a:t>
            </a:r>
            <a:r>
              <a:rPr lang="en-US" sz="4000" spc="-20" dirty="0">
                <a:solidFill>
                  <a:srgbClr val="002060"/>
                </a:solidFill>
                <a:latin typeface="Times New Roman" panose="02020603050405020304" pitchFamily="18" charset="0"/>
                <a:ea typeface="Times New Roman" panose="02020603050405020304" pitchFamily="18" charset="0"/>
              </a:rPr>
              <a:t>. </a:t>
            </a:r>
            <a:r>
              <a:rPr lang="en-US" sz="4000" spc="-20" dirty="0" err="1" smtClean="0">
                <a:solidFill>
                  <a:srgbClr val="002060"/>
                </a:solidFill>
                <a:latin typeface="Times New Roman" panose="02020603050405020304" pitchFamily="18" charset="0"/>
                <a:ea typeface="Times New Roman" panose="02020603050405020304" pitchFamily="18" charset="0"/>
              </a:rPr>
              <a:t>Nội</a:t>
            </a:r>
            <a:r>
              <a:rPr lang="en-US" sz="4000" spc="-20" dirty="0" smtClean="0">
                <a:solidFill>
                  <a:srgbClr val="002060"/>
                </a:solidFill>
                <a:latin typeface="Times New Roman" panose="02020603050405020304" pitchFamily="18" charset="0"/>
                <a:ea typeface="Times New Roman" panose="02020603050405020304" pitchFamily="18" charset="0"/>
              </a:rPr>
              <a:t> dung </a:t>
            </a:r>
            <a:r>
              <a:rPr lang="en-US" sz="4000" spc="-20" dirty="0" err="1" smtClean="0">
                <a:solidFill>
                  <a:srgbClr val="002060"/>
                </a:solidFill>
                <a:latin typeface="Times New Roman" panose="02020603050405020304" pitchFamily="18" charset="0"/>
                <a:ea typeface="Times New Roman" panose="02020603050405020304" pitchFamily="18" charset="0"/>
              </a:rPr>
              <a:t>gồm</a:t>
            </a:r>
            <a:r>
              <a:rPr lang="en-US" sz="4000" spc="-20" dirty="0" smtClean="0">
                <a:solidFill>
                  <a:srgbClr val="002060"/>
                </a:solidFill>
                <a:latin typeface="Times New Roman" panose="02020603050405020304" pitchFamily="18" charset="0"/>
                <a:ea typeface="Times New Roman" panose="02020603050405020304" pitchFamily="18" charset="0"/>
              </a:rPr>
              <a:t>:</a:t>
            </a:r>
          </a:p>
          <a:p>
            <a:pPr indent="457200">
              <a:spcBef>
                <a:spcPts val="600"/>
              </a:spcBef>
              <a:spcAft>
                <a:spcPts val="600"/>
              </a:spcAft>
            </a:pPr>
            <a:r>
              <a:rPr lang="en-US" sz="7000" dirty="0" smtClean="0">
                <a:solidFill>
                  <a:schemeClr val="accent2">
                    <a:lumMod val="75000"/>
                  </a:schemeClr>
                </a:solidFill>
              </a:rPr>
              <a:t>⚖️</a:t>
            </a:r>
            <a:r>
              <a:rPr lang="en-US" sz="4000" dirty="0" smtClean="0"/>
              <a:t> </a:t>
            </a:r>
            <a:r>
              <a:rPr lang="en-US" sz="4000" dirty="0" err="1">
                <a:solidFill>
                  <a:srgbClr val="002060"/>
                </a:solidFill>
                <a:latin typeface="Times New Roman" panose="02020603050405020304" pitchFamily="18" charset="0"/>
                <a:cs typeface="Times New Roman" panose="02020603050405020304" pitchFamily="18" charset="0"/>
              </a:rPr>
              <a:t>Nguyên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tắc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hình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thức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làm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việc</a:t>
            </a:r>
            <a:endParaRPr lang="en-US" sz="4000" dirty="0" smtClean="0">
              <a:solidFill>
                <a:srgbClr val="002060"/>
              </a:solidFill>
              <a:latin typeface="Times New Roman" panose="02020603050405020304" pitchFamily="18" charset="0"/>
              <a:cs typeface="Times New Roman" panose="02020603050405020304" pitchFamily="18" charset="0"/>
            </a:endParaRPr>
          </a:p>
          <a:p>
            <a:pPr indent="457200">
              <a:spcBef>
                <a:spcPts val="600"/>
              </a:spcBef>
              <a:spcAft>
                <a:spcPts val="600"/>
              </a:spcAft>
            </a:pPr>
            <a:r>
              <a:rPr lang="en-US" sz="4000" dirty="0" smtClean="0">
                <a:latin typeface="Times New Roman" panose="02020603050405020304" pitchFamily="18" charset="0"/>
                <a:cs typeface="Times New Roman" panose="02020603050405020304" pitchFamily="18" charset="0"/>
              </a:rPr>
              <a:t> </a:t>
            </a:r>
            <a:r>
              <a:rPr lang="en-US" sz="6000" dirty="0" smtClean="0">
                <a:solidFill>
                  <a:srgbClr val="00B0F0"/>
                </a:solidFill>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Chế</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độ</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lề</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lối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trình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xử</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lý</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việc</a:t>
            </a:r>
            <a:endParaRPr lang="en-US" sz="4000" dirty="0">
              <a:solidFill>
                <a:srgbClr val="002060"/>
              </a:solidFill>
              <a:latin typeface="Times New Roman" panose="02020603050405020304" pitchFamily="18" charset="0"/>
              <a:cs typeface="Times New Roman" panose="02020603050405020304" pitchFamily="18" charset="0"/>
            </a:endParaRPr>
          </a:p>
          <a:p>
            <a:pPr indent="457200">
              <a:spcBef>
                <a:spcPts val="600"/>
              </a:spcBef>
              <a:spcAft>
                <a:spcPts val="600"/>
              </a:spcAft>
            </a:pPr>
            <a:r>
              <a:rPr lang="en-US" sz="6500" dirty="0" smtClean="0">
                <a:solidFill>
                  <a:srgbClr val="7030A0"/>
                </a:solidFill>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Chế</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độ</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họp</a:t>
            </a:r>
            <a:endParaRPr lang="en-US" sz="4000" dirty="0">
              <a:solidFill>
                <a:srgbClr val="002060"/>
              </a:solidFill>
              <a:latin typeface="Times New Roman" panose="02020603050405020304" pitchFamily="18" charset="0"/>
              <a:cs typeface="Times New Roman" panose="02020603050405020304" pitchFamily="18" charset="0"/>
            </a:endParaRPr>
          </a:p>
          <a:p>
            <a:pPr indent="457200">
              <a:spcBef>
                <a:spcPts val="600"/>
              </a:spcBef>
              <a:spcAft>
                <a:spcPts val="600"/>
              </a:spcAft>
            </a:pPr>
            <a:r>
              <a:rPr lang="en-US" sz="6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Phân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nhiệm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vụ</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quyền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hạn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trách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nhiệm</a:t>
            </a:r>
            <a:endParaRPr lang="en-US" sz="4000" dirty="0">
              <a:solidFill>
                <a:srgbClr val="002060"/>
              </a:solidFill>
              <a:latin typeface="Times New Roman" panose="02020603050405020304" pitchFamily="18" charset="0"/>
              <a:cs typeface="Times New Roman" panose="02020603050405020304" pitchFamily="18" charset="0"/>
            </a:endParaRPr>
          </a:p>
          <a:p>
            <a:pPr indent="457200">
              <a:spcBef>
                <a:spcPts val="600"/>
              </a:spcBef>
              <a:spcAft>
                <a:spcPts val="600"/>
              </a:spcAft>
            </a:pPr>
            <a:r>
              <a:rPr lang="en-US" sz="6000" dirty="0" smtClean="0">
                <a:solidFill>
                  <a:srgbClr val="00B05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Quan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hệ</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chế</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độ</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thông</a:t>
            </a:r>
            <a:r>
              <a:rPr lang="en-US" sz="4000" dirty="0">
                <a:solidFill>
                  <a:srgbClr val="002060"/>
                </a:solidFill>
                <a:latin typeface="Times New Roman" panose="02020603050405020304" pitchFamily="18" charset="0"/>
                <a:cs typeface="Times New Roman" panose="02020603050405020304" pitchFamily="18" charset="0"/>
              </a:rPr>
              <a:t> tin, </a:t>
            </a:r>
            <a:r>
              <a:rPr lang="en-US" sz="4000" dirty="0" err="1">
                <a:solidFill>
                  <a:srgbClr val="002060"/>
                </a:solidFill>
                <a:latin typeface="Times New Roman" panose="02020603050405020304" pitchFamily="18" charset="0"/>
                <a:cs typeface="Times New Roman" panose="02020603050405020304" pitchFamily="18" charset="0"/>
              </a:rPr>
              <a:t>báo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cáo</a:t>
            </a:r>
            <a:endParaRPr lang="en-US" sz="4000" dirty="0">
              <a:solidFill>
                <a:srgbClr val="002060"/>
              </a:solidFill>
              <a:latin typeface="Times New Roman" panose="02020603050405020304" pitchFamily="18" charset="0"/>
              <a:cs typeface="Times New Roman" panose="02020603050405020304" pitchFamily="18" charset="0"/>
            </a:endParaRPr>
          </a:p>
          <a:p>
            <a:pPr algn="just">
              <a:lnSpc>
                <a:spcPts val="4000"/>
              </a:lnSpc>
              <a:spcBef>
                <a:spcPts val="600"/>
              </a:spcBef>
              <a:spcAft>
                <a:spcPts val="600"/>
              </a:spcAft>
            </a:pPr>
            <a:endParaRPr lang="en-US" sz="4000" b="1" dirty="0" smtClean="0"/>
          </a:p>
          <a:p>
            <a:pPr algn="just">
              <a:lnSpc>
                <a:spcPts val="4000"/>
              </a:lnSpc>
              <a:spcBef>
                <a:spcPts val="600"/>
              </a:spcBef>
              <a:spcAft>
                <a:spcPts val="600"/>
              </a:spcAft>
            </a:pPr>
            <a:endParaRPr lang="en-US" sz="4000" dirty="0" smtClean="0"/>
          </a:p>
          <a:p>
            <a:pPr algn="just">
              <a:lnSpc>
                <a:spcPts val="4000"/>
              </a:lnSpc>
              <a:spcBef>
                <a:spcPts val="600"/>
              </a:spcBef>
              <a:spcAft>
                <a:spcPts val="600"/>
              </a:spcAft>
            </a:pPr>
            <a:endParaRPr lang="en-US" sz="4000" spc="-20" dirty="0" smtClean="0">
              <a:solidFill>
                <a:srgbClr val="002060"/>
              </a:solidFill>
              <a:latin typeface="Times New Roman" panose="02020603050405020304" pitchFamily="18" charset="0"/>
              <a:ea typeface="Times New Roman" panose="02020603050405020304" pitchFamily="18" charset="0"/>
            </a:endParaRPr>
          </a:p>
          <a:p>
            <a:pPr algn="just">
              <a:lnSpc>
                <a:spcPts val="4000"/>
              </a:lnSpc>
              <a:spcBef>
                <a:spcPts val="600"/>
              </a:spcBef>
              <a:spcAft>
                <a:spcPts val="600"/>
              </a:spcAft>
            </a:pPr>
            <a:endParaRPr lang="en-US" sz="4000" spc="-20" dirty="0">
              <a:solidFill>
                <a:srgbClr val="002060"/>
              </a:solidFill>
              <a:effectLst/>
              <a:latin typeface="Times New Roman" panose="02020603050405020304" pitchFamily="18" charset="0"/>
              <a:ea typeface="Calibri" panose="020F0502020204030204" pitchFamily="34" charset="0"/>
            </a:endParaRPr>
          </a:p>
          <a:p>
            <a:pPr algn="just">
              <a:lnSpc>
                <a:spcPts val="4000"/>
              </a:lnSpc>
              <a:spcBef>
                <a:spcPts val="600"/>
              </a:spcBef>
              <a:spcAft>
                <a:spcPts val="600"/>
              </a:spcAft>
            </a:pPr>
            <a:endParaRPr lang="en-US" sz="4000" spc="-20" dirty="0" smtClean="0">
              <a:solidFill>
                <a:srgbClr val="002060"/>
              </a:solidFill>
              <a:latin typeface="Times New Roman" panose="02020603050405020304" pitchFamily="18" charset="0"/>
              <a:ea typeface="Calibri" panose="020F0502020204030204" pitchFamily="34" charset="0"/>
            </a:endParaRPr>
          </a:p>
          <a:p>
            <a:pPr algn="just">
              <a:lnSpc>
                <a:spcPts val="4000"/>
              </a:lnSpc>
              <a:spcBef>
                <a:spcPts val="600"/>
              </a:spcBef>
              <a:spcAft>
                <a:spcPts val="600"/>
              </a:spcAft>
            </a:pPr>
            <a:endParaRPr lang="en-US" sz="4000" spc="-20" dirty="0">
              <a:solidFill>
                <a:srgbClr val="002060"/>
              </a:solidFill>
              <a:effectLst/>
              <a:latin typeface="Times New Roman" panose="02020603050405020304" pitchFamily="18" charset="0"/>
              <a:ea typeface="Calibri" panose="020F0502020204030204" pitchFamily="34" charset="0"/>
            </a:endParaRPr>
          </a:p>
          <a:p>
            <a:pPr algn="just">
              <a:lnSpc>
                <a:spcPts val="4000"/>
              </a:lnSpc>
              <a:spcBef>
                <a:spcPts val="600"/>
              </a:spcBef>
              <a:spcAft>
                <a:spcPts val="600"/>
              </a:spcAft>
            </a:pPr>
            <a:endParaRPr lang="en-US" sz="4000" dirty="0">
              <a:solidFill>
                <a:srgbClr val="002060"/>
              </a:solidFill>
              <a:effectLst/>
              <a:latin typeface="Times New Roman" panose="02020603050405020304" pitchFamily="18" charset="0"/>
              <a:ea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2401521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3" name="Text 0"/>
          <p:cNvSpPr/>
          <p:nvPr/>
        </p:nvSpPr>
        <p:spPr>
          <a:xfrm>
            <a:off x="287079" y="2444944"/>
            <a:ext cx="11458456" cy="587693"/>
          </a:xfrm>
          <a:prstGeom prst="rect">
            <a:avLst/>
          </a:prstGeom>
          <a:noFill/>
          <a:ln/>
        </p:spPr>
        <p:txBody>
          <a:bodyPr wrap="none" lIns="0" tIns="0" rIns="0" bIns="0" rtlCol="0" anchor="t"/>
          <a:lstStyle/>
          <a:p>
            <a:pPr marL="0" indent="0" algn="l">
              <a:lnSpc>
                <a:spcPts val="4600"/>
              </a:lnSpc>
              <a:buNone/>
            </a:pP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PHẦN V – DANH SÁCH CỬ TRI &amp; THẺ CỬ TRI</a:t>
            </a:r>
            <a:endParaRPr lang="en-US" sz="4000" b="1" dirty="0">
              <a:latin typeface="Times New Roman" panose="02020603050405020304" pitchFamily="18" charset="0"/>
              <a:cs typeface="Times New Roman" panose="02020603050405020304" pitchFamily="18" charset="0"/>
            </a:endParaRPr>
          </a:p>
        </p:txBody>
      </p:sp>
      <p:sp>
        <p:nvSpPr>
          <p:cNvPr id="4" name="Text 1"/>
          <p:cNvSpPr/>
          <p:nvPr/>
        </p:nvSpPr>
        <p:spPr>
          <a:xfrm>
            <a:off x="810578" y="3314921"/>
            <a:ext cx="4319111" cy="352544"/>
          </a:xfrm>
          <a:prstGeom prst="rect">
            <a:avLst/>
          </a:prstGeom>
          <a:noFill/>
          <a:ln/>
        </p:spPr>
        <p:txBody>
          <a:bodyPr wrap="none" lIns="0" tIns="0" rIns="0" bIns="0" rtlCol="0" anchor="t"/>
          <a:lstStyle/>
          <a:p>
            <a:pPr marL="0" indent="0" algn="l">
              <a:lnSpc>
                <a:spcPts val="2750"/>
              </a:lnSpc>
              <a:buNone/>
            </a:pP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5.1. </a:t>
            </a:r>
            <a:r>
              <a:rPr lang="en-US" sz="3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Nguyên</a:t>
            </a: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tắc</a:t>
            </a: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lập danh sách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tri</a:t>
            </a:r>
            <a:endParaRPr lang="en-US" sz="3000" b="1" dirty="0">
              <a:latin typeface="Times New Roman" panose="02020603050405020304" pitchFamily="18" charset="0"/>
              <a:cs typeface="Times New Roman" panose="02020603050405020304" pitchFamily="18" charset="0"/>
            </a:endParaRPr>
          </a:p>
        </p:txBody>
      </p:sp>
      <p:sp>
        <p:nvSpPr>
          <p:cNvPr id="15" name="Rectangle 14"/>
          <p:cNvSpPr/>
          <p:nvPr/>
        </p:nvSpPr>
        <p:spPr>
          <a:xfrm>
            <a:off x="287079" y="3949749"/>
            <a:ext cx="7632087" cy="2739211"/>
          </a:xfrm>
          <a:prstGeom prst="rect">
            <a:avLst/>
          </a:prstGeom>
        </p:spPr>
        <p:txBody>
          <a:bodyPr wrap="square">
            <a:spAutoFit/>
          </a:bodyPr>
          <a:lstStyle/>
          <a:p>
            <a:pPr algn="just"/>
            <a:r>
              <a:rPr lang="vi-VN" sz="3000" dirty="0">
                <a:solidFill>
                  <a:srgbClr val="002060"/>
                </a:solidFill>
                <a:latin typeface="Times New Roman" panose="02020603050405020304" pitchFamily="18" charset="0"/>
                <a:cs typeface="Times New Roman" panose="02020603050405020304" pitchFamily="18" charset="0"/>
              </a:rPr>
              <a:t>Mọi công dân có quyền bầu cử đều được ghi tên vào danh sách cử tri và được phát thẻ cử </a:t>
            </a:r>
            <a:r>
              <a:rPr lang="vi-VN" sz="3000" dirty="0" smtClean="0">
                <a:solidFill>
                  <a:srgbClr val="002060"/>
                </a:solidFill>
                <a:latin typeface="Times New Roman" panose="02020603050405020304" pitchFamily="18" charset="0"/>
                <a:cs typeface="Times New Roman" panose="02020603050405020304" pitchFamily="18" charset="0"/>
              </a:rPr>
              <a:t>tri</a:t>
            </a:r>
          </a:p>
          <a:p>
            <a:pPr algn="just"/>
            <a:r>
              <a:rPr lang="vi-VN" sz="2800" i="1" dirty="0" smtClean="0">
                <a:solidFill>
                  <a:srgbClr val="002060"/>
                </a:solidFill>
                <a:latin typeface="Times New Roman" panose="02020603050405020304" pitchFamily="18" charset="0"/>
                <a:cs typeface="Times New Roman" panose="02020603050405020304" pitchFamily="18" charset="0"/>
              </a:rPr>
              <a:t>(trừ </a:t>
            </a:r>
            <a:r>
              <a:rPr lang="vi-VN" sz="2800" i="1" dirty="0">
                <a:solidFill>
                  <a:srgbClr val="002060"/>
                </a:solidFill>
                <a:latin typeface="Times New Roman" panose="02020603050405020304" pitchFamily="18" charset="0"/>
                <a:cs typeface="Times New Roman" panose="02020603050405020304" pitchFamily="18" charset="0"/>
              </a:rPr>
              <a:t>các trường </a:t>
            </a:r>
            <a:r>
              <a:rPr lang="vi-VN" sz="2800" i="1" dirty="0" smtClean="0">
                <a:solidFill>
                  <a:srgbClr val="002060"/>
                </a:solidFill>
                <a:latin typeface="Times New Roman" panose="02020603050405020304" pitchFamily="18" charset="0"/>
                <a:cs typeface="Times New Roman" panose="02020603050405020304" pitchFamily="18" charset="0"/>
              </a:rPr>
              <a:t>hợp</a:t>
            </a:r>
            <a:r>
              <a:rPr lang="en-US" sz="2800" i="1" dirty="0" smtClean="0">
                <a:solidFill>
                  <a:srgbClr val="002060"/>
                </a:solidFill>
                <a:latin typeface="Times New Roman" panose="02020603050405020304" pitchFamily="18" charset="0"/>
                <a:cs typeface="Times New Roman" panose="02020603050405020304" pitchFamily="18" charset="0"/>
              </a:rPr>
              <a:t> </a:t>
            </a:r>
            <a:r>
              <a:rPr lang="vi-VN" sz="2800" i="1" dirty="0">
                <a:solidFill>
                  <a:srgbClr val="002060"/>
                </a:solidFill>
                <a:latin typeface="Times New Roman" panose="02020603050405020304" pitchFamily="18" charset="0"/>
                <a:cs typeface="Times New Roman" panose="02020603050405020304" pitchFamily="18" charset="0"/>
              </a:rPr>
              <a:t>bị tước quyền bầu </a:t>
            </a:r>
            <a:r>
              <a:rPr lang="vi-VN" sz="2800" i="1" dirty="0" smtClean="0">
                <a:solidFill>
                  <a:srgbClr val="002060"/>
                </a:solidFill>
                <a:latin typeface="Times New Roman" panose="02020603050405020304" pitchFamily="18" charset="0"/>
                <a:cs typeface="Times New Roman" panose="02020603050405020304" pitchFamily="18" charset="0"/>
              </a:rPr>
              <a:t>cử</a:t>
            </a:r>
            <a:r>
              <a:rPr lang="en-US" sz="2800" i="1" dirty="0" smtClean="0">
                <a:solidFill>
                  <a:srgbClr val="002060"/>
                </a:solidFill>
                <a:latin typeface="Times New Roman" panose="02020603050405020304" pitchFamily="18" charset="0"/>
                <a:cs typeface="Times New Roman" panose="02020603050405020304" pitchFamily="18" charset="0"/>
              </a:rPr>
              <a:t>, </a:t>
            </a:r>
            <a:r>
              <a:rPr lang="vi-VN" sz="2800" i="1" dirty="0">
                <a:solidFill>
                  <a:srgbClr val="002060"/>
                </a:solidFill>
                <a:latin typeface="Times New Roman" panose="02020603050405020304" pitchFamily="18" charset="0"/>
                <a:cs typeface="Times New Roman" panose="02020603050405020304" pitchFamily="18" charset="0"/>
              </a:rPr>
              <a:t>bị kết án tử hình đang trong thời gian chờ thi hành án, người đang chấp hành hình phạt tù mà không được hưởng án treo, người mất năng lực hành vi dân </a:t>
            </a:r>
            <a:r>
              <a:rPr lang="vi-VN" sz="2800" i="1" dirty="0" smtClean="0">
                <a:solidFill>
                  <a:srgbClr val="002060"/>
                </a:solidFill>
                <a:latin typeface="Times New Roman" panose="02020603050405020304" pitchFamily="18" charset="0"/>
                <a:cs typeface="Times New Roman" panose="02020603050405020304" pitchFamily="18" charset="0"/>
              </a:rPr>
              <a:t>sự</a:t>
            </a:r>
            <a:r>
              <a:rPr lang="en-US" sz="2800" i="1" dirty="0" smtClean="0">
                <a:solidFill>
                  <a:srgbClr val="002060"/>
                </a:solidFill>
                <a:latin typeface="Times New Roman" panose="02020603050405020304" pitchFamily="18" charset="0"/>
                <a:cs typeface="Times New Roman" panose="02020603050405020304" pitchFamily="18" charset="0"/>
              </a:rPr>
              <a:t>)</a:t>
            </a:r>
            <a:endParaRPr lang="en-US" sz="2800" i="1"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661" y="3032637"/>
            <a:ext cx="6315740" cy="51969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938" y="-28160"/>
            <a:ext cx="9303857" cy="2260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1115379" y="658501"/>
            <a:ext cx="4319111" cy="352544"/>
          </a:xfrm>
          <a:prstGeom prst="rect">
            <a:avLst/>
          </a:prstGeom>
          <a:noFill/>
          <a:ln/>
        </p:spPr>
        <p:txBody>
          <a:bodyPr wrap="none" lIns="0" tIns="0" rIns="0" bIns="0" rtlCol="0" anchor="t"/>
          <a:lstStyle/>
          <a:p>
            <a:pPr marL="0" indent="0" algn="l">
              <a:lnSpc>
                <a:spcPts val="2750"/>
              </a:lnSpc>
              <a:buNone/>
            </a:pP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5.2. </a:t>
            </a:r>
            <a:r>
              <a:rPr lang="en-US" sz="3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Thẩm</a:t>
            </a: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quyền</a:t>
            </a: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lập danh sách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tri </a:t>
            </a:r>
            <a:endParaRPr lang="en-US" sz="30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089457" y="1024689"/>
            <a:ext cx="12843111" cy="553998"/>
          </a:xfrm>
          <a:prstGeom prst="rect">
            <a:avLst/>
          </a:prstGeom>
        </p:spPr>
        <p:txBody>
          <a:bodyPr wrap="square">
            <a:spAutoFit/>
          </a:bodyPr>
          <a:lstStyle/>
          <a:p>
            <a:pPr algn="just"/>
            <a:r>
              <a:rPr lang="en-US" sz="3000" b="1" dirty="0" err="1" smtClean="0">
                <a:solidFill>
                  <a:srgbClr val="002060"/>
                </a:solidFill>
                <a:latin typeface="Times New Roman" panose="02020603050405020304" pitchFamily="18" charset="0"/>
                <a:cs typeface="Times New Roman" panose="02020603050405020304" pitchFamily="18" charset="0"/>
              </a:rPr>
              <a:t>Danh</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sách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cử</a:t>
            </a:r>
            <a:r>
              <a:rPr lang="en-US" sz="3000" b="1" dirty="0">
                <a:solidFill>
                  <a:srgbClr val="002060"/>
                </a:solidFill>
                <a:latin typeface="Times New Roman" panose="02020603050405020304" pitchFamily="18" charset="0"/>
                <a:cs typeface="Times New Roman" panose="02020603050405020304" pitchFamily="18" charset="0"/>
              </a:rPr>
              <a:t> tri do </a:t>
            </a:r>
            <a:r>
              <a:rPr lang="vi-VN" sz="3000" b="1" dirty="0" smtClean="0">
                <a:solidFill>
                  <a:srgbClr val="002060"/>
                </a:solidFill>
                <a:latin typeface="Times New Roman" panose="02020603050405020304" pitchFamily="18" charset="0"/>
                <a:cs typeface="Times New Roman" panose="02020603050405020304" pitchFamily="18" charset="0"/>
              </a:rPr>
              <a:t>UBND </a:t>
            </a:r>
            <a:r>
              <a:rPr lang="en-US" sz="3000" b="1" dirty="0" err="1" smtClean="0">
                <a:solidFill>
                  <a:srgbClr val="002060"/>
                </a:solidFill>
                <a:latin typeface="Times New Roman" panose="02020603050405020304" pitchFamily="18" charset="0"/>
                <a:cs typeface="Times New Roman" panose="02020603050405020304" pitchFamily="18" charset="0"/>
              </a:rPr>
              <a:t>cấp</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xã</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lập</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theo</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từng</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khu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vực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bỏ</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phiếu</a:t>
            </a:r>
            <a:r>
              <a:rPr lang="en-US" sz="3000" b="1" dirty="0" smtClean="0">
                <a:solidFill>
                  <a:srgbClr val="002060"/>
                </a:solidFill>
                <a:latin typeface="Times New Roman" panose="02020603050405020304" pitchFamily="18" charset="0"/>
                <a:cs typeface="Times New Roman" panose="02020603050405020304" pitchFamily="18" charset="0"/>
              </a:rPr>
              <a:t>.</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089457" y="1632547"/>
            <a:ext cx="4499950" cy="954107"/>
          </a:xfrm>
          <a:prstGeom prst="rect">
            <a:avLst/>
          </a:prstGeom>
        </p:spPr>
        <p:txBody>
          <a:bodyPr wrap="none">
            <a:spAutoFit/>
          </a:bodyPr>
          <a:lstStyle/>
          <a:p>
            <a:r>
              <a:rPr lang="en-US" sz="28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M</a:t>
            </a:r>
            <a:r>
              <a:rPr lang="en-US" sz="28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ột</a:t>
            </a:r>
            <a:r>
              <a:rPr lang="en-US" sz="28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số</a:t>
            </a:r>
            <a:r>
              <a:rPr lang="en-US" sz="28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trường</a:t>
            </a:r>
            <a:r>
              <a:rPr lang="en-US" sz="28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hợp</a:t>
            </a:r>
            <a:r>
              <a:rPr lang="en-US" sz="28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đặc</a:t>
            </a:r>
            <a:r>
              <a:rPr lang="en-US" sz="28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biệt</a:t>
            </a:r>
            <a:r>
              <a:rPr lang="en-US" sz="28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a:t>
            </a:r>
          </a:p>
          <a:p>
            <a:endParaRPr lang="en-US" sz="2800" dirty="0">
              <a:solidFill>
                <a:srgbClr val="FF0000"/>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36" y="2339163"/>
            <a:ext cx="4969294" cy="3772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646036" y="6112042"/>
            <a:ext cx="4969293" cy="2015936"/>
          </a:xfrm>
          <a:prstGeom prst="rect">
            <a:avLst/>
          </a:prstGeom>
        </p:spPr>
        <p:txBody>
          <a:bodyPr wrap="square">
            <a:spAutoFit/>
          </a:bodyPr>
          <a:lstStyle/>
          <a:p>
            <a:pPr algn="just"/>
            <a:r>
              <a:rPr lang="en-US" sz="2500" dirty="0" err="1" smtClean="0">
                <a:solidFill>
                  <a:srgbClr val="002060"/>
                </a:solidFill>
                <a:latin typeface="Times New Roman" panose="02020603050405020304" pitchFamily="18" charset="0"/>
                <a:ea typeface="Calibri" panose="020F0502020204030204" pitchFamily="34" charset="0"/>
              </a:rPr>
              <a:t>Danh</a:t>
            </a:r>
            <a:r>
              <a:rPr lang="en-US" sz="2500" dirty="0" smtClean="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sách</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cử</a:t>
            </a:r>
            <a:r>
              <a:rPr lang="en-US" sz="2500" dirty="0">
                <a:solidFill>
                  <a:srgbClr val="002060"/>
                </a:solidFill>
                <a:latin typeface="Times New Roman" panose="02020603050405020304" pitchFamily="18" charset="0"/>
                <a:ea typeface="Calibri" panose="020F0502020204030204" pitchFamily="34" charset="0"/>
              </a:rPr>
              <a:t> tri </a:t>
            </a:r>
            <a:r>
              <a:rPr lang="en-US" sz="2500" dirty="0" err="1">
                <a:solidFill>
                  <a:srgbClr val="002060"/>
                </a:solidFill>
                <a:latin typeface="Times New Roman" panose="02020603050405020304" pitchFamily="18" charset="0"/>
                <a:ea typeface="Calibri" panose="020F0502020204030204" pitchFamily="34" charset="0"/>
              </a:rPr>
              <a:t>trong</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đơn</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vị</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vũ</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trang</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nhân</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dân</a:t>
            </a:r>
            <a:r>
              <a:rPr lang="en-US" sz="2500" dirty="0">
                <a:solidFill>
                  <a:srgbClr val="002060"/>
                </a:solidFill>
                <a:latin typeface="Times New Roman" panose="02020603050405020304" pitchFamily="18" charset="0"/>
                <a:ea typeface="Calibri" panose="020F0502020204030204" pitchFamily="34" charset="0"/>
              </a:rPr>
              <a:t> do </a:t>
            </a:r>
            <a:r>
              <a:rPr lang="en-US" sz="2500" dirty="0" err="1">
                <a:solidFill>
                  <a:srgbClr val="002060"/>
                </a:solidFill>
                <a:latin typeface="Times New Roman" panose="02020603050405020304" pitchFamily="18" charset="0"/>
                <a:ea typeface="Calibri" panose="020F0502020204030204" pitchFamily="34" charset="0"/>
              </a:rPr>
              <a:t>Chỉ</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huy</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đơn</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vị</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lập</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theo</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đơn</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vị</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vũ</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trang</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nhân</a:t>
            </a:r>
            <a:r>
              <a:rPr lang="en-US" sz="2500" dirty="0">
                <a:solidFill>
                  <a:srgbClr val="002060"/>
                </a:solidFill>
                <a:latin typeface="Times New Roman" panose="02020603050405020304" pitchFamily="18" charset="0"/>
                <a:ea typeface="Calibri" panose="020F0502020204030204" pitchFamily="34" charset="0"/>
              </a:rPr>
              <a:t> </a:t>
            </a:r>
            <a:r>
              <a:rPr lang="en-US" sz="2500" dirty="0" err="1" smtClean="0">
                <a:solidFill>
                  <a:srgbClr val="002060"/>
                </a:solidFill>
                <a:latin typeface="Times New Roman" panose="02020603050405020304" pitchFamily="18" charset="0"/>
                <a:ea typeface="Calibri" panose="020F0502020204030204" pitchFamily="34" charset="0"/>
              </a:rPr>
              <a:t>dân</a:t>
            </a:r>
            <a:r>
              <a:rPr lang="en-US" sz="2500" dirty="0" smtClean="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đưa</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vào</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danh</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sách</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cử</a:t>
            </a:r>
            <a:r>
              <a:rPr lang="en-US" sz="2500" dirty="0">
                <a:solidFill>
                  <a:srgbClr val="002060"/>
                </a:solidFill>
                <a:latin typeface="Times New Roman" panose="02020603050405020304" pitchFamily="18" charset="0"/>
                <a:ea typeface="Calibri" panose="020F0502020204030204" pitchFamily="34" charset="0"/>
              </a:rPr>
              <a:t> tri </a:t>
            </a:r>
            <a:r>
              <a:rPr lang="en-US" sz="2500" dirty="0" err="1">
                <a:solidFill>
                  <a:srgbClr val="002060"/>
                </a:solidFill>
                <a:latin typeface="Times New Roman" panose="02020603050405020304" pitchFamily="18" charset="0"/>
                <a:ea typeface="Calibri" panose="020F0502020204030204" pitchFamily="34" charset="0"/>
              </a:rPr>
              <a:t>của</a:t>
            </a:r>
            <a:r>
              <a:rPr lang="en-US" sz="2500" dirty="0">
                <a:solidFill>
                  <a:srgbClr val="002060"/>
                </a:solidFill>
                <a:latin typeface="Times New Roman" panose="02020603050405020304" pitchFamily="18" charset="0"/>
                <a:ea typeface="Calibri" panose="020F0502020204030204" pitchFamily="34" charset="0"/>
              </a:rPr>
              <a:t> </a:t>
            </a:r>
            <a:r>
              <a:rPr lang="vi-VN" sz="2500" dirty="0" smtClean="0">
                <a:solidFill>
                  <a:srgbClr val="002060"/>
                </a:solidFill>
                <a:latin typeface="Times New Roman" panose="02020603050405020304" pitchFamily="18" charset="0"/>
                <a:ea typeface="Calibri" panose="020F0502020204030204" pitchFamily="34" charset="0"/>
              </a:rPr>
              <a:t>KVBP</a:t>
            </a:r>
            <a:r>
              <a:rPr lang="en-US" sz="2500" dirty="0" smtClean="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nơi</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đơn</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vị</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đóng</a:t>
            </a:r>
            <a:r>
              <a:rPr lang="en-US" sz="2500" dirty="0">
                <a:solidFill>
                  <a:srgbClr val="002060"/>
                </a:solidFill>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ea typeface="Calibri" panose="020F0502020204030204" pitchFamily="34" charset="0"/>
              </a:rPr>
              <a:t>quân</a:t>
            </a:r>
            <a:r>
              <a:rPr lang="en-US" sz="2500" dirty="0">
                <a:solidFill>
                  <a:srgbClr val="002060"/>
                </a:solidFill>
                <a:latin typeface="Times New Roman" panose="02020603050405020304" pitchFamily="18" charset="0"/>
                <a:ea typeface="Calibri" panose="020F0502020204030204" pitchFamily="34" charset="0"/>
              </a:rPr>
              <a:t>. </a:t>
            </a:r>
            <a:endParaRPr lang="en-US" sz="2500" dirty="0">
              <a:solidFill>
                <a:srgbClr val="002060"/>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789" y="2094615"/>
            <a:ext cx="4042611" cy="3770308"/>
          </a:xfrm>
          <a:prstGeom prst="ellipse">
            <a:avLst/>
          </a:prstGeom>
          <a:ln>
            <a:noFill/>
          </a:ln>
          <a:effectLst>
            <a:softEdge rad="112500"/>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7789" y="5864922"/>
            <a:ext cx="4042611" cy="2383765"/>
          </a:xfrm>
          <a:prstGeom prst="rect">
            <a:avLst/>
          </a:prstGeom>
        </p:spPr>
      </p:pic>
      <p:sp>
        <p:nvSpPr>
          <p:cNvPr id="20" name="Rectangle 19"/>
          <p:cNvSpPr/>
          <p:nvPr/>
        </p:nvSpPr>
        <p:spPr>
          <a:xfrm>
            <a:off x="6036544" y="2586654"/>
            <a:ext cx="4766135" cy="3816429"/>
          </a:xfrm>
          <a:prstGeom prst="rect">
            <a:avLst/>
          </a:prstGeom>
        </p:spPr>
        <p:txBody>
          <a:bodyPr wrap="square">
            <a:spAutoFit/>
          </a:bodyPr>
          <a:lstStyle/>
          <a:p>
            <a:pPr algn="just"/>
            <a:r>
              <a:rPr lang="vi-VN" sz="2200" i="1" spc="-20" dirty="0">
                <a:solidFill>
                  <a:srgbClr val="002060"/>
                </a:solidFill>
                <a:latin typeface="Times New Roman" panose="02020603050405020304" pitchFamily="18" charset="0"/>
                <a:ea typeface="Calibri" panose="020F0502020204030204" pitchFamily="34" charset="0"/>
              </a:rPr>
              <a:t>B</a:t>
            </a:r>
            <a:r>
              <a:rPr lang="en-US" sz="2200" i="1" spc="-20" dirty="0" err="1" smtClean="0">
                <a:solidFill>
                  <a:srgbClr val="002060"/>
                </a:solidFill>
                <a:latin typeface="Times New Roman" panose="02020603050405020304" pitchFamily="18" charset="0"/>
                <a:ea typeface="Calibri" panose="020F0502020204030204" pitchFamily="34" charset="0"/>
              </a:rPr>
              <a:t>ệnh</a:t>
            </a:r>
            <a:r>
              <a:rPr lang="en-US" sz="2200" i="1" spc="-20" dirty="0" smtClean="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viện</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nhà</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hộ</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sinh</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nhà</a:t>
            </a:r>
            <a:r>
              <a:rPr lang="en-US" sz="2200" i="1" spc="-20" dirty="0">
                <a:solidFill>
                  <a:srgbClr val="002060"/>
                </a:solidFill>
                <a:latin typeface="Times New Roman" panose="02020603050405020304" pitchFamily="18" charset="0"/>
                <a:ea typeface="Calibri" panose="020F0502020204030204" pitchFamily="34" charset="0"/>
              </a:rPr>
              <a:t> an </a:t>
            </a:r>
            <a:r>
              <a:rPr lang="en-US" sz="2200" i="1" spc="-20" dirty="0" err="1">
                <a:solidFill>
                  <a:srgbClr val="002060"/>
                </a:solidFill>
                <a:latin typeface="Times New Roman" panose="02020603050405020304" pitchFamily="18" charset="0"/>
                <a:ea typeface="Calibri" panose="020F0502020204030204" pitchFamily="34" charset="0"/>
              </a:rPr>
              <a:t>dưỡng</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cơ</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sở</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chăm</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sóc</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người</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khuyết</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tật</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cơ</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sở</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chăm</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sóc</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người</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cao</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tuổi</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có</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từ</a:t>
            </a:r>
            <a:r>
              <a:rPr lang="en-US" sz="2200" i="1" spc="-20" dirty="0">
                <a:solidFill>
                  <a:srgbClr val="002060"/>
                </a:solidFill>
                <a:latin typeface="Times New Roman" panose="02020603050405020304" pitchFamily="18" charset="0"/>
                <a:ea typeface="Calibri" panose="020F0502020204030204" pitchFamily="34" charset="0"/>
              </a:rPr>
              <a:t> 50 (</a:t>
            </a:r>
            <a:r>
              <a:rPr lang="en-US" sz="2200" i="1" spc="-20" dirty="0" err="1">
                <a:solidFill>
                  <a:srgbClr val="002060"/>
                </a:solidFill>
                <a:latin typeface="Times New Roman" panose="02020603050405020304" pitchFamily="18" charset="0"/>
                <a:ea typeface="Calibri" panose="020F0502020204030204" pitchFamily="34" charset="0"/>
              </a:rPr>
              <a:t>năm</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mươi</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cử</a:t>
            </a:r>
            <a:r>
              <a:rPr lang="en-US" sz="2200" i="1" spc="-20" dirty="0">
                <a:solidFill>
                  <a:srgbClr val="002060"/>
                </a:solidFill>
                <a:latin typeface="Times New Roman" panose="02020603050405020304" pitchFamily="18" charset="0"/>
                <a:ea typeface="Calibri" panose="020F0502020204030204" pitchFamily="34" charset="0"/>
              </a:rPr>
              <a:t> tri </a:t>
            </a:r>
            <a:r>
              <a:rPr lang="en-US" sz="2200" i="1" spc="-20" dirty="0" err="1">
                <a:solidFill>
                  <a:srgbClr val="002060"/>
                </a:solidFill>
                <a:latin typeface="Times New Roman" panose="02020603050405020304" pitchFamily="18" charset="0"/>
                <a:ea typeface="Calibri" panose="020F0502020204030204" pitchFamily="34" charset="0"/>
              </a:rPr>
              <a:t>trở</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lên</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cơ</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sở</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giáo</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dục</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bắt</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buộc</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cơ</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sở</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cai</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nghiện</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bắt</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buộc</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trại</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tạm</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giam</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được</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xác</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định</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là</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khu</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vực</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bỏ</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phiếu</a:t>
            </a:r>
            <a:r>
              <a:rPr lang="en-US" sz="2200" i="1" spc="-20" dirty="0">
                <a:solidFill>
                  <a:srgbClr val="002060"/>
                </a:solidFill>
                <a:latin typeface="Times New Roman" panose="02020603050405020304" pitchFamily="18" charset="0"/>
                <a:ea typeface="Calibri" panose="020F0502020204030204" pitchFamily="34" charset="0"/>
              </a:rPr>
              <a:t> </a:t>
            </a:r>
            <a:r>
              <a:rPr lang="en-US" sz="2200" i="1" spc="-20" dirty="0" err="1">
                <a:solidFill>
                  <a:srgbClr val="002060"/>
                </a:solidFill>
                <a:latin typeface="Times New Roman" panose="02020603050405020304" pitchFamily="18" charset="0"/>
                <a:ea typeface="Calibri" panose="020F0502020204030204" pitchFamily="34" charset="0"/>
              </a:rPr>
              <a:t>riêng</a:t>
            </a:r>
            <a:r>
              <a:rPr lang="en-US" sz="2200" i="1" spc="-20" dirty="0">
                <a:solidFill>
                  <a:srgbClr val="002060"/>
                </a:solidFill>
                <a:latin typeface="Times New Roman" panose="02020603050405020304" pitchFamily="18" charset="0"/>
                <a:ea typeface="Calibri" panose="020F0502020204030204" pitchFamily="34" charset="0"/>
              </a:rPr>
              <a:t>: </a:t>
            </a:r>
            <a:r>
              <a:rPr lang="vi-VN" sz="2200" spc="-20" dirty="0" smtClean="0">
                <a:solidFill>
                  <a:srgbClr val="002060"/>
                </a:solidFill>
                <a:latin typeface="Times New Roman" panose="02020603050405020304" pitchFamily="18" charset="0"/>
                <a:ea typeface="Calibri" panose="020F0502020204030204" pitchFamily="34" charset="0"/>
              </a:rPr>
              <a:t>UBND cấp </a:t>
            </a:r>
            <a:r>
              <a:rPr lang="vi-VN" sz="2200" spc="-20" dirty="0">
                <a:solidFill>
                  <a:srgbClr val="002060"/>
                </a:solidFill>
                <a:latin typeface="Times New Roman" panose="02020603050405020304" pitchFamily="18" charset="0"/>
                <a:ea typeface="Calibri" panose="020F0502020204030204" pitchFamily="34" charset="0"/>
              </a:rPr>
              <a:t>xã nơi cơ quan, tổ chức, đơn vị </a:t>
            </a:r>
            <a:r>
              <a:rPr lang="vi-VN" sz="2200" spc="-20" dirty="0" smtClean="0">
                <a:solidFill>
                  <a:srgbClr val="002060"/>
                </a:solidFill>
                <a:latin typeface="Times New Roman" panose="02020603050405020304" pitchFamily="18" charset="0"/>
                <a:ea typeface="Calibri" panose="020F0502020204030204" pitchFamily="34" charset="0"/>
              </a:rPr>
              <a:t>đặt </a:t>
            </a:r>
            <a:r>
              <a:rPr lang="vi-VN" sz="2200" spc="-20" dirty="0">
                <a:solidFill>
                  <a:srgbClr val="002060"/>
                </a:solidFill>
                <a:latin typeface="Times New Roman" panose="02020603050405020304" pitchFamily="18" charset="0"/>
                <a:ea typeface="Calibri" panose="020F0502020204030204" pitchFamily="34" charset="0"/>
              </a:rPr>
              <a:t>trụ sở chủ trì, phối hợp với Công an cấp xã và người đứng đầu cơ quan, tổ chức, đơn vị có trách nhiệm lập danh sách cử tri</a:t>
            </a:r>
            <a:r>
              <a:rPr lang="vi-VN" sz="2200" i="1" spc="-20" dirty="0">
                <a:solidFill>
                  <a:srgbClr val="002060"/>
                </a:solidFill>
                <a:latin typeface="Times New Roman" panose="02020603050405020304" pitchFamily="18" charset="0"/>
                <a:ea typeface="Calibri" panose="020F0502020204030204" pitchFamily="34" charset="0"/>
              </a:rPr>
              <a:t> </a:t>
            </a:r>
            <a:endParaRPr lang="en-US" sz="2200" dirty="0">
              <a:solidFill>
                <a:srgbClr val="002060"/>
              </a:solidFill>
            </a:endParaRPr>
          </a:p>
        </p:txBody>
      </p:sp>
    </p:spTree>
    <p:extLst>
      <p:ext uri="{BB962C8B-B14F-4D97-AF65-F5344CB8AC3E}">
        <p14:creationId xmlns:p14="http://schemas.microsoft.com/office/powerpoint/2010/main" val="169537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3984" y="559246"/>
            <a:ext cx="11545148" cy="810863"/>
          </a:xfrm>
          <a:prstGeom prst="rect">
            <a:avLst/>
          </a:prstGeom>
        </p:spPr>
        <p:txBody>
          <a:bodyPr wrap="none">
            <a:spAutoFit/>
          </a:bodyPr>
          <a:lstStyle/>
          <a:p>
            <a:pPr>
              <a:lnSpc>
                <a:spcPts val="2750"/>
              </a:lnSpc>
            </a:pP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5.3</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Những</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trường</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hợp</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không</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được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ghi</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tên</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xóa</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tên</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hoặc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bổ</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sung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tên</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endPar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endParaRPr>
          </a:p>
          <a:p>
            <a:pPr algn="ctr">
              <a:lnSpc>
                <a:spcPts val="2750"/>
              </a:lnSpc>
            </a:pPr>
            <a:r>
              <a:rPr lang="en-US" sz="3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vào</a:t>
            </a: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danh</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sách</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tri </a:t>
            </a:r>
          </a:p>
        </p:txBody>
      </p:sp>
      <p:graphicFrame>
        <p:nvGraphicFramePr>
          <p:cNvPr id="3" name="Diagram 2"/>
          <p:cNvGraphicFramePr/>
          <p:nvPr>
            <p:extLst>
              <p:ext uri="{D42A27DB-BD31-4B8C-83A1-F6EECF244321}">
                <p14:modId xmlns:p14="http://schemas.microsoft.com/office/powerpoint/2010/main" val="2521859514"/>
              </p:ext>
            </p:extLst>
          </p:nvPr>
        </p:nvGraphicFramePr>
        <p:xfrm>
          <a:off x="0" y="1415562"/>
          <a:ext cx="14630400" cy="6814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929615" y="1901560"/>
            <a:ext cx="3780201" cy="1538883"/>
          </a:xfrm>
          <a:prstGeom prst="rect">
            <a:avLst/>
          </a:prstGeom>
        </p:spPr>
        <p:txBody>
          <a:bodyPr wrap="none">
            <a:spAutoFit/>
          </a:bodyPr>
          <a:lstStyle/>
          <a:p>
            <a:pPr algn="ctr"/>
            <a:r>
              <a:rPr lang="vi-VN" sz="2500" b="1" dirty="0" smtClean="0">
                <a:solidFill>
                  <a:srgbClr val="FF0000"/>
                </a:solidFill>
                <a:latin typeface="Times New Roman" panose="02020603050405020304" pitchFamily="18" charset="0"/>
                <a:ea typeface="Calibri" panose="020F0502020204030204" pitchFamily="34" charset="0"/>
              </a:rPr>
              <a:t>   </a:t>
            </a:r>
            <a:r>
              <a:rPr lang="en-US" sz="2500" b="1" dirty="0" err="1" smtClean="0">
                <a:solidFill>
                  <a:srgbClr val="FF0000"/>
                </a:solidFill>
                <a:latin typeface="Times New Roman" panose="02020603050405020304" pitchFamily="18" charset="0"/>
                <a:ea typeface="Calibri" panose="020F0502020204030204" pitchFamily="34" charset="0"/>
              </a:rPr>
              <a:t>Không</a:t>
            </a:r>
            <a:r>
              <a:rPr lang="en-US" sz="2500" b="1" dirty="0" smtClean="0">
                <a:solidFill>
                  <a:srgbClr val="FF0000"/>
                </a:solidFill>
                <a:latin typeface="Times New Roman" panose="02020603050405020304" pitchFamily="18" charset="0"/>
                <a:ea typeface="Calibri" panose="020F0502020204030204" pitchFamily="34" charset="0"/>
              </a:rPr>
              <a:t> </a:t>
            </a:r>
            <a:r>
              <a:rPr lang="en-US" sz="2500" b="1" dirty="0" err="1">
                <a:solidFill>
                  <a:srgbClr val="FF0000"/>
                </a:solidFill>
                <a:latin typeface="Times New Roman" panose="02020603050405020304" pitchFamily="18" charset="0"/>
                <a:ea typeface="Calibri" panose="020F0502020204030204" pitchFamily="34" charset="0"/>
              </a:rPr>
              <a:t>được</a:t>
            </a:r>
            <a:r>
              <a:rPr lang="en-US" sz="2500" b="1" dirty="0">
                <a:solidFill>
                  <a:srgbClr val="FF0000"/>
                </a:solidFill>
                <a:latin typeface="Times New Roman" panose="02020603050405020304" pitchFamily="18" charset="0"/>
                <a:ea typeface="Calibri" panose="020F0502020204030204" pitchFamily="34" charset="0"/>
              </a:rPr>
              <a:t> </a:t>
            </a:r>
            <a:r>
              <a:rPr lang="en-US" sz="2500" b="1" dirty="0" err="1">
                <a:solidFill>
                  <a:srgbClr val="FF0000"/>
                </a:solidFill>
                <a:latin typeface="Times New Roman" panose="02020603050405020304" pitchFamily="18" charset="0"/>
                <a:ea typeface="Calibri" panose="020F0502020204030204" pitchFamily="34" charset="0"/>
              </a:rPr>
              <a:t>ghi</a:t>
            </a:r>
            <a:r>
              <a:rPr lang="en-US" sz="2500" b="1" dirty="0">
                <a:solidFill>
                  <a:srgbClr val="FF0000"/>
                </a:solidFill>
                <a:latin typeface="Times New Roman" panose="02020603050405020304" pitchFamily="18" charset="0"/>
                <a:ea typeface="Calibri" panose="020F0502020204030204" pitchFamily="34" charset="0"/>
              </a:rPr>
              <a:t> </a:t>
            </a:r>
            <a:r>
              <a:rPr lang="en-US" sz="2500" b="1" dirty="0" err="1">
                <a:solidFill>
                  <a:srgbClr val="FF0000"/>
                </a:solidFill>
                <a:latin typeface="Times New Roman" panose="02020603050405020304" pitchFamily="18" charset="0"/>
                <a:ea typeface="Calibri" panose="020F0502020204030204" pitchFamily="34" charset="0"/>
              </a:rPr>
              <a:t>tên</a:t>
            </a:r>
            <a:r>
              <a:rPr lang="en-US" sz="2500" b="1" dirty="0">
                <a:solidFill>
                  <a:srgbClr val="FF0000"/>
                </a:solidFill>
                <a:latin typeface="Times New Roman" panose="02020603050405020304" pitchFamily="18" charset="0"/>
                <a:ea typeface="Calibri" panose="020F0502020204030204" pitchFamily="34" charset="0"/>
              </a:rPr>
              <a:t> </a:t>
            </a:r>
            <a:r>
              <a:rPr lang="en-US" sz="2500" b="1" dirty="0" err="1">
                <a:solidFill>
                  <a:srgbClr val="FF0000"/>
                </a:solidFill>
                <a:latin typeface="Times New Roman" panose="02020603050405020304" pitchFamily="18" charset="0"/>
                <a:ea typeface="Calibri" panose="020F0502020204030204" pitchFamily="34" charset="0"/>
              </a:rPr>
              <a:t>vào</a:t>
            </a:r>
            <a:r>
              <a:rPr lang="en-US" sz="2500" b="1" dirty="0">
                <a:solidFill>
                  <a:srgbClr val="FF0000"/>
                </a:solidFill>
                <a:latin typeface="Times New Roman" panose="02020603050405020304" pitchFamily="18" charset="0"/>
                <a:ea typeface="Calibri" panose="020F0502020204030204" pitchFamily="34" charset="0"/>
              </a:rPr>
              <a:t> </a:t>
            </a:r>
            <a:endParaRPr lang="en-US" sz="2500" b="1" dirty="0" smtClean="0">
              <a:solidFill>
                <a:srgbClr val="FF0000"/>
              </a:solidFill>
              <a:latin typeface="Times New Roman" panose="02020603050405020304" pitchFamily="18" charset="0"/>
              <a:ea typeface="Calibri" panose="020F0502020204030204" pitchFamily="34" charset="0"/>
            </a:endParaRPr>
          </a:p>
          <a:p>
            <a:pPr algn="ctr"/>
            <a:r>
              <a:rPr lang="en-US" sz="2500" b="1" dirty="0" err="1" smtClean="0">
                <a:solidFill>
                  <a:srgbClr val="FF0000"/>
                </a:solidFill>
                <a:latin typeface="Times New Roman" panose="02020603050405020304" pitchFamily="18" charset="0"/>
                <a:ea typeface="Calibri" panose="020F0502020204030204" pitchFamily="34" charset="0"/>
              </a:rPr>
              <a:t>danh</a:t>
            </a:r>
            <a:r>
              <a:rPr lang="en-US" sz="2500" b="1" dirty="0" smtClean="0">
                <a:solidFill>
                  <a:srgbClr val="FF0000"/>
                </a:solidFill>
                <a:latin typeface="Times New Roman" panose="02020603050405020304" pitchFamily="18" charset="0"/>
                <a:ea typeface="Calibri" panose="020F0502020204030204" pitchFamily="34" charset="0"/>
              </a:rPr>
              <a:t> </a:t>
            </a:r>
            <a:r>
              <a:rPr lang="en-US" sz="2500" b="1" dirty="0" err="1">
                <a:solidFill>
                  <a:srgbClr val="FF0000"/>
                </a:solidFill>
                <a:latin typeface="Times New Roman" panose="02020603050405020304" pitchFamily="18" charset="0"/>
                <a:ea typeface="Calibri" panose="020F0502020204030204" pitchFamily="34" charset="0"/>
              </a:rPr>
              <a:t>sách</a:t>
            </a:r>
            <a:r>
              <a:rPr lang="en-US" sz="2500" b="1" dirty="0">
                <a:solidFill>
                  <a:srgbClr val="FF0000"/>
                </a:solidFill>
                <a:latin typeface="Times New Roman" panose="02020603050405020304" pitchFamily="18" charset="0"/>
                <a:ea typeface="Calibri" panose="020F0502020204030204" pitchFamily="34" charset="0"/>
              </a:rPr>
              <a:t> </a:t>
            </a:r>
            <a:r>
              <a:rPr lang="en-US" sz="2500" b="1" dirty="0" err="1">
                <a:solidFill>
                  <a:srgbClr val="FF0000"/>
                </a:solidFill>
                <a:latin typeface="Times New Roman" panose="02020603050405020304" pitchFamily="18" charset="0"/>
                <a:ea typeface="Calibri" panose="020F0502020204030204" pitchFamily="34" charset="0"/>
              </a:rPr>
              <a:t>cử</a:t>
            </a:r>
            <a:r>
              <a:rPr lang="en-US" sz="2500" b="1" dirty="0">
                <a:solidFill>
                  <a:srgbClr val="FF0000"/>
                </a:solidFill>
                <a:latin typeface="Times New Roman" panose="02020603050405020304" pitchFamily="18" charset="0"/>
                <a:ea typeface="Calibri" panose="020F0502020204030204" pitchFamily="34" charset="0"/>
              </a:rPr>
              <a:t> </a:t>
            </a:r>
            <a:r>
              <a:rPr lang="en-US" sz="2500" b="1" dirty="0" smtClean="0">
                <a:solidFill>
                  <a:srgbClr val="FF0000"/>
                </a:solidFill>
                <a:latin typeface="Times New Roman" panose="02020603050405020304" pitchFamily="18" charset="0"/>
                <a:ea typeface="Calibri" panose="020F0502020204030204" pitchFamily="34" charset="0"/>
              </a:rPr>
              <a:t>tri</a:t>
            </a:r>
            <a:endParaRPr lang="en-US" sz="2200" b="1" dirty="0" smtClean="0">
              <a:solidFill>
                <a:srgbClr val="FF0000"/>
              </a:solidFill>
              <a:latin typeface="Times New Roman" panose="02020603050405020304" pitchFamily="18" charset="0"/>
              <a:ea typeface="Calibri" panose="020F0502020204030204" pitchFamily="34" charset="0"/>
            </a:endParaRPr>
          </a:p>
          <a:p>
            <a:pPr algn="ctr"/>
            <a:endParaRPr lang="en-US" sz="2200" b="1" dirty="0" smtClean="0">
              <a:solidFill>
                <a:srgbClr val="FF0000"/>
              </a:solidFill>
              <a:latin typeface="Times New Roman" panose="02020603050405020304" pitchFamily="18" charset="0"/>
              <a:ea typeface="Calibri" panose="020F0502020204030204" pitchFamily="34" charset="0"/>
            </a:endParaRPr>
          </a:p>
          <a:p>
            <a:pPr algn="ctr"/>
            <a:endParaRPr lang="en-US" sz="2200" b="1" dirty="0">
              <a:solidFill>
                <a:srgbClr val="FF0000"/>
              </a:solidFill>
            </a:endParaRPr>
          </a:p>
        </p:txBody>
      </p:sp>
      <p:sp>
        <p:nvSpPr>
          <p:cNvPr id="5" name="Rectangle 4"/>
          <p:cNvSpPr/>
          <p:nvPr/>
        </p:nvSpPr>
        <p:spPr>
          <a:xfrm>
            <a:off x="11229518" y="1550720"/>
            <a:ext cx="2614818" cy="1246495"/>
          </a:xfrm>
          <a:prstGeom prst="rect">
            <a:avLst/>
          </a:prstGeom>
        </p:spPr>
        <p:txBody>
          <a:bodyPr wrap="none">
            <a:spAutoFit/>
          </a:bodyPr>
          <a:lstStyle/>
          <a:p>
            <a:pPr algn="ctr"/>
            <a:r>
              <a:rPr lang="en-US" sz="2500" b="1" dirty="0" err="1" smtClean="0">
                <a:solidFill>
                  <a:srgbClr val="00B050"/>
                </a:solidFill>
                <a:latin typeface="Times New Roman" panose="02020603050405020304" pitchFamily="18" charset="0"/>
                <a:ea typeface="Calibri" panose="020F0502020204030204" pitchFamily="34" charset="0"/>
              </a:rPr>
              <a:t>Bổ</a:t>
            </a:r>
            <a:r>
              <a:rPr lang="en-US" sz="2500" b="1" dirty="0" smtClean="0">
                <a:solidFill>
                  <a:srgbClr val="00B050"/>
                </a:solidFill>
                <a:latin typeface="Times New Roman" panose="02020603050405020304" pitchFamily="18" charset="0"/>
                <a:ea typeface="Calibri" panose="020F0502020204030204" pitchFamily="34" charset="0"/>
              </a:rPr>
              <a:t> </a:t>
            </a:r>
            <a:r>
              <a:rPr lang="en-US" sz="2500" b="1" dirty="0">
                <a:solidFill>
                  <a:srgbClr val="00B050"/>
                </a:solidFill>
                <a:latin typeface="Times New Roman" panose="02020603050405020304" pitchFamily="18" charset="0"/>
                <a:ea typeface="Calibri" panose="020F0502020204030204" pitchFamily="34" charset="0"/>
              </a:rPr>
              <a:t>sung </a:t>
            </a:r>
            <a:r>
              <a:rPr lang="en-US" sz="2500" b="1" dirty="0" err="1">
                <a:solidFill>
                  <a:srgbClr val="00B050"/>
                </a:solidFill>
                <a:latin typeface="Times New Roman" panose="02020603050405020304" pitchFamily="18" charset="0"/>
                <a:ea typeface="Calibri" panose="020F0502020204030204" pitchFamily="34" charset="0"/>
              </a:rPr>
              <a:t>vào</a:t>
            </a:r>
            <a:r>
              <a:rPr lang="en-US" sz="2500" b="1" dirty="0">
                <a:solidFill>
                  <a:srgbClr val="00B050"/>
                </a:solidFill>
                <a:latin typeface="Times New Roman" panose="02020603050405020304" pitchFamily="18" charset="0"/>
                <a:ea typeface="Calibri" panose="020F0502020204030204" pitchFamily="34" charset="0"/>
              </a:rPr>
              <a:t> </a:t>
            </a:r>
            <a:r>
              <a:rPr lang="en-US" sz="2500" b="1" dirty="0" err="1" smtClean="0">
                <a:solidFill>
                  <a:srgbClr val="00B050"/>
                </a:solidFill>
                <a:latin typeface="Times New Roman" panose="02020603050405020304" pitchFamily="18" charset="0"/>
                <a:ea typeface="Calibri" panose="020F0502020204030204" pitchFamily="34" charset="0"/>
              </a:rPr>
              <a:t>danh</a:t>
            </a:r>
            <a:endParaRPr lang="en-US" sz="2500" b="1" dirty="0" smtClean="0">
              <a:solidFill>
                <a:srgbClr val="00B050"/>
              </a:solidFill>
              <a:latin typeface="Times New Roman" panose="02020603050405020304" pitchFamily="18" charset="0"/>
              <a:ea typeface="Calibri" panose="020F0502020204030204" pitchFamily="34" charset="0"/>
            </a:endParaRPr>
          </a:p>
          <a:p>
            <a:pPr algn="ctr"/>
            <a:r>
              <a:rPr lang="en-US" sz="2500" b="1" dirty="0" smtClean="0">
                <a:solidFill>
                  <a:srgbClr val="00B050"/>
                </a:solidFill>
                <a:latin typeface="Times New Roman" panose="02020603050405020304" pitchFamily="18" charset="0"/>
                <a:ea typeface="Calibri" panose="020F0502020204030204" pitchFamily="34" charset="0"/>
              </a:rPr>
              <a:t> </a:t>
            </a:r>
            <a:r>
              <a:rPr lang="en-US" sz="2500" b="1" dirty="0" err="1">
                <a:solidFill>
                  <a:srgbClr val="00B050"/>
                </a:solidFill>
                <a:latin typeface="Times New Roman" panose="02020603050405020304" pitchFamily="18" charset="0"/>
                <a:ea typeface="Calibri" panose="020F0502020204030204" pitchFamily="34" charset="0"/>
              </a:rPr>
              <a:t>sách</a:t>
            </a:r>
            <a:r>
              <a:rPr lang="en-US" sz="2500" b="1" dirty="0">
                <a:solidFill>
                  <a:srgbClr val="00B050"/>
                </a:solidFill>
                <a:latin typeface="Times New Roman" panose="02020603050405020304" pitchFamily="18" charset="0"/>
                <a:ea typeface="Calibri" panose="020F0502020204030204" pitchFamily="34" charset="0"/>
              </a:rPr>
              <a:t> </a:t>
            </a:r>
            <a:r>
              <a:rPr lang="en-US" sz="2500" b="1" dirty="0" err="1">
                <a:solidFill>
                  <a:srgbClr val="00B050"/>
                </a:solidFill>
                <a:latin typeface="Times New Roman" panose="02020603050405020304" pitchFamily="18" charset="0"/>
                <a:ea typeface="Calibri" panose="020F0502020204030204" pitchFamily="34" charset="0"/>
              </a:rPr>
              <a:t>cử</a:t>
            </a:r>
            <a:r>
              <a:rPr lang="en-US" sz="2500" b="1" dirty="0">
                <a:solidFill>
                  <a:srgbClr val="00B050"/>
                </a:solidFill>
                <a:latin typeface="Times New Roman" panose="02020603050405020304" pitchFamily="18" charset="0"/>
                <a:ea typeface="Calibri" panose="020F0502020204030204" pitchFamily="34" charset="0"/>
              </a:rPr>
              <a:t> tri </a:t>
            </a:r>
            <a:endParaRPr lang="vi-VN" sz="2500" b="1" dirty="0" smtClean="0">
              <a:solidFill>
                <a:srgbClr val="00B050"/>
              </a:solidFill>
              <a:latin typeface="Times New Roman" panose="02020603050405020304" pitchFamily="18" charset="0"/>
              <a:ea typeface="Calibri" panose="020F0502020204030204" pitchFamily="34" charset="0"/>
            </a:endParaRPr>
          </a:p>
          <a:p>
            <a:pPr algn="ctr"/>
            <a:endParaRPr lang="en-US" sz="2500" b="1" dirty="0">
              <a:solidFill>
                <a:srgbClr val="00B050"/>
              </a:solidFill>
            </a:endParaRPr>
          </a:p>
        </p:txBody>
      </p:sp>
      <p:sp>
        <p:nvSpPr>
          <p:cNvPr id="8" name="Rectangle 7"/>
          <p:cNvSpPr/>
          <p:nvPr/>
        </p:nvSpPr>
        <p:spPr>
          <a:xfrm>
            <a:off x="6493281" y="2001588"/>
            <a:ext cx="2480166" cy="861774"/>
          </a:xfrm>
          <a:prstGeom prst="rect">
            <a:avLst/>
          </a:prstGeom>
        </p:spPr>
        <p:txBody>
          <a:bodyPr wrap="none">
            <a:spAutoFit/>
          </a:bodyPr>
          <a:lstStyle/>
          <a:p>
            <a:pPr algn="ctr"/>
            <a:r>
              <a:rPr lang="en-US" sz="2500" b="1" dirty="0" err="1" smtClean="0">
                <a:solidFill>
                  <a:schemeClr val="accent2">
                    <a:lumMod val="50000"/>
                  </a:schemeClr>
                </a:solidFill>
                <a:latin typeface="Times New Roman" panose="02020603050405020304" pitchFamily="18" charset="0"/>
                <a:ea typeface="Calibri" panose="020F0502020204030204" pitchFamily="34" charset="0"/>
              </a:rPr>
              <a:t>Xóa</a:t>
            </a:r>
            <a:r>
              <a:rPr lang="en-US" sz="2500" b="1" dirty="0" smtClean="0">
                <a:solidFill>
                  <a:schemeClr val="accent2">
                    <a:lumMod val="50000"/>
                  </a:schemeClr>
                </a:solidFill>
                <a:latin typeface="Times New Roman" panose="02020603050405020304" pitchFamily="18" charset="0"/>
                <a:ea typeface="Calibri" panose="020F0502020204030204" pitchFamily="34" charset="0"/>
              </a:rPr>
              <a:t> </a:t>
            </a:r>
            <a:r>
              <a:rPr lang="en-US" sz="2500" b="1" dirty="0" err="1">
                <a:solidFill>
                  <a:schemeClr val="accent2">
                    <a:lumMod val="50000"/>
                  </a:schemeClr>
                </a:solidFill>
                <a:latin typeface="Times New Roman" panose="02020603050405020304" pitchFamily="18" charset="0"/>
                <a:ea typeface="Calibri" panose="020F0502020204030204" pitchFamily="34" charset="0"/>
              </a:rPr>
              <a:t>tên</a:t>
            </a:r>
            <a:r>
              <a:rPr lang="en-US" sz="2500" b="1" dirty="0">
                <a:solidFill>
                  <a:schemeClr val="accent2">
                    <a:lumMod val="50000"/>
                  </a:schemeClr>
                </a:solidFill>
                <a:latin typeface="Times New Roman" panose="02020603050405020304" pitchFamily="18" charset="0"/>
                <a:ea typeface="Calibri" panose="020F0502020204030204" pitchFamily="34" charset="0"/>
              </a:rPr>
              <a:t> </a:t>
            </a:r>
            <a:r>
              <a:rPr lang="en-US" sz="2500" b="1" dirty="0" err="1">
                <a:solidFill>
                  <a:schemeClr val="accent2">
                    <a:lumMod val="50000"/>
                  </a:schemeClr>
                </a:solidFill>
                <a:latin typeface="Times New Roman" panose="02020603050405020304" pitchFamily="18" charset="0"/>
                <a:ea typeface="Calibri" panose="020F0502020204030204" pitchFamily="34" charset="0"/>
              </a:rPr>
              <a:t>trong</a:t>
            </a:r>
            <a:r>
              <a:rPr lang="en-US" sz="2500" b="1" dirty="0">
                <a:solidFill>
                  <a:schemeClr val="accent2">
                    <a:lumMod val="50000"/>
                  </a:schemeClr>
                </a:solidFill>
                <a:latin typeface="Times New Roman" panose="02020603050405020304" pitchFamily="18" charset="0"/>
                <a:ea typeface="Calibri" panose="020F0502020204030204" pitchFamily="34" charset="0"/>
              </a:rPr>
              <a:t> </a:t>
            </a:r>
            <a:endParaRPr lang="en-US" sz="2500" b="1" dirty="0" smtClean="0">
              <a:solidFill>
                <a:schemeClr val="accent2">
                  <a:lumMod val="50000"/>
                </a:schemeClr>
              </a:solidFill>
              <a:latin typeface="Times New Roman" panose="02020603050405020304" pitchFamily="18" charset="0"/>
              <a:ea typeface="Calibri" panose="020F0502020204030204" pitchFamily="34" charset="0"/>
            </a:endParaRPr>
          </a:p>
          <a:p>
            <a:pPr algn="ctr"/>
            <a:r>
              <a:rPr lang="en-US" sz="2500" b="1" dirty="0" err="1" smtClean="0">
                <a:solidFill>
                  <a:schemeClr val="accent2">
                    <a:lumMod val="50000"/>
                  </a:schemeClr>
                </a:solidFill>
                <a:latin typeface="Times New Roman" panose="02020603050405020304" pitchFamily="18" charset="0"/>
                <a:ea typeface="Calibri" panose="020F0502020204030204" pitchFamily="34" charset="0"/>
              </a:rPr>
              <a:t>danh</a:t>
            </a:r>
            <a:r>
              <a:rPr lang="en-US" sz="2500" b="1" dirty="0" smtClean="0">
                <a:solidFill>
                  <a:schemeClr val="accent2">
                    <a:lumMod val="50000"/>
                  </a:schemeClr>
                </a:solidFill>
                <a:latin typeface="Times New Roman" panose="02020603050405020304" pitchFamily="18" charset="0"/>
                <a:ea typeface="Calibri" panose="020F0502020204030204" pitchFamily="34" charset="0"/>
              </a:rPr>
              <a:t> </a:t>
            </a:r>
            <a:r>
              <a:rPr lang="en-US" sz="2500" b="1" dirty="0" err="1">
                <a:solidFill>
                  <a:schemeClr val="accent2">
                    <a:lumMod val="50000"/>
                  </a:schemeClr>
                </a:solidFill>
                <a:latin typeface="Times New Roman" panose="02020603050405020304" pitchFamily="18" charset="0"/>
                <a:ea typeface="Calibri" panose="020F0502020204030204" pitchFamily="34" charset="0"/>
              </a:rPr>
              <a:t>sách</a:t>
            </a:r>
            <a:r>
              <a:rPr lang="en-US" sz="2500" b="1" dirty="0">
                <a:solidFill>
                  <a:schemeClr val="accent2">
                    <a:lumMod val="50000"/>
                  </a:schemeClr>
                </a:solidFill>
                <a:latin typeface="Times New Roman" panose="02020603050405020304" pitchFamily="18" charset="0"/>
                <a:ea typeface="Calibri" panose="020F0502020204030204" pitchFamily="34" charset="0"/>
              </a:rPr>
              <a:t> </a:t>
            </a:r>
            <a:r>
              <a:rPr lang="en-US" sz="2500" b="1" dirty="0" err="1">
                <a:solidFill>
                  <a:schemeClr val="accent2">
                    <a:lumMod val="50000"/>
                  </a:schemeClr>
                </a:solidFill>
                <a:latin typeface="Times New Roman" panose="02020603050405020304" pitchFamily="18" charset="0"/>
                <a:ea typeface="Calibri" panose="020F0502020204030204" pitchFamily="34" charset="0"/>
              </a:rPr>
              <a:t>cử</a:t>
            </a:r>
            <a:r>
              <a:rPr lang="en-US" sz="2500" b="1" dirty="0">
                <a:solidFill>
                  <a:schemeClr val="accent2">
                    <a:lumMod val="50000"/>
                  </a:schemeClr>
                </a:solidFill>
                <a:latin typeface="Times New Roman" panose="02020603050405020304" pitchFamily="18" charset="0"/>
                <a:ea typeface="Calibri" panose="020F0502020204030204" pitchFamily="34" charset="0"/>
              </a:rPr>
              <a:t> tri </a:t>
            </a:r>
            <a:endParaRPr lang="en-US" sz="2500" b="1" dirty="0">
              <a:solidFill>
                <a:schemeClr val="accent2">
                  <a:lumMod val="50000"/>
                </a:schemeClr>
              </a:solidFill>
            </a:endParaRPr>
          </a:p>
        </p:txBody>
      </p:sp>
      <p:sp>
        <p:nvSpPr>
          <p:cNvPr id="9" name="Rectangle 8"/>
          <p:cNvSpPr/>
          <p:nvPr/>
        </p:nvSpPr>
        <p:spPr>
          <a:xfrm>
            <a:off x="12945458" y="6809322"/>
            <a:ext cx="769223" cy="861774"/>
          </a:xfrm>
          <a:prstGeom prst="rect">
            <a:avLst/>
          </a:prstGeom>
        </p:spPr>
        <p:txBody>
          <a:bodyPr wrap="square">
            <a:spAutoFit/>
          </a:bodyPr>
          <a:lstStyle/>
          <a:p>
            <a:r>
              <a:rPr lang="en-US" sz="5000" dirty="0">
                <a:solidFill>
                  <a:srgbClr val="FF0000"/>
                </a:solidFill>
                <a:latin typeface="Times New Roman" panose="02020603050405020304" pitchFamily="18" charset="0"/>
                <a:cs typeface="Times New Roman" panose="02020603050405020304" pitchFamily="18" charset="0"/>
              </a:rPr>
              <a:t>👉</a:t>
            </a:r>
            <a:endParaRPr lang="en-US" sz="5000"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3360733" y="7005386"/>
            <a:ext cx="1850562" cy="688772"/>
          </a:xfrm>
          <a:prstGeom prst="rect">
            <a:avLst/>
          </a:prstGeom>
        </p:spPr>
      </p:pic>
    </p:spTree>
    <p:extLst>
      <p:ext uri="{BB962C8B-B14F-4D97-AF65-F5344CB8AC3E}">
        <p14:creationId xmlns:p14="http://schemas.microsoft.com/office/powerpoint/2010/main" val="3409659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3984" y="559246"/>
            <a:ext cx="11886074" cy="451406"/>
          </a:xfrm>
          <a:prstGeom prst="rect">
            <a:avLst/>
          </a:prstGeom>
        </p:spPr>
        <p:txBody>
          <a:bodyPr wrap="none">
            <a:spAutoFit/>
          </a:bodyPr>
          <a:lstStyle/>
          <a:p>
            <a:pPr>
              <a:lnSpc>
                <a:spcPts val="2750"/>
              </a:lnSpc>
            </a:pP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5.4. </a:t>
            </a:r>
            <a:r>
              <a:rPr lang="vi-VN"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Điều chỉnh, bổ sung danh sách cử tri trong một số trường </a:t>
            </a:r>
            <a:r>
              <a:rPr lang="vi-VN"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hợp</a:t>
            </a: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khác</a:t>
            </a:r>
            <a:endPar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3058513722"/>
              </p:ext>
            </p:extLst>
          </p:nvPr>
        </p:nvGraphicFramePr>
        <p:xfrm>
          <a:off x="0" y="1312779"/>
          <a:ext cx="14630400" cy="6804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8550807" y="1184318"/>
            <a:ext cx="5903495" cy="830997"/>
          </a:xfrm>
          <a:prstGeom prst="rect">
            <a:avLst/>
          </a:prstGeom>
        </p:spPr>
        <p:txBody>
          <a:bodyPr wrap="square">
            <a:spAutoFit/>
          </a:bodyPr>
          <a:lstStyle/>
          <a:p>
            <a:pPr algn="just"/>
            <a:r>
              <a:rPr lang="vi-VN" sz="1600" dirty="0" smtClean="0">
                <a:solidFill>
                  <a:srgbClr val="002060"/>
                </a:solidFill>
                <a:latin typeface="Times New Roman" panose="02020603050405020304" pitchFamily="18" charset="0"/>
                <a:ea typeface="Calibri" panose="020F0502020204030204" pitchFamily="34" charset="0"/>
              </a:rPr>
              <a:t>UBND cấp </a:t>
            </a:r>
            <a:r>
              <a:rPr lang="vi-VN" sz="1600" dirty="0">
                <a:solidFill>
                  <a:srgbClr val="002060"/>
                </a:solidFill>
                <a:latin typeface="Times New Roman" panose="02020603050405020304" pitchFamily="18" charset="0"/>
                <a:ea typeface="Calibri" panose="020F0502020204030204" pitchFamily="34" charset="0"/>
              </a:rPr>
              <a:t>xã nơi lập danh sách cử tri </a:t>
            </a:r>
            <a:r>
              <a:rPr lang="vi-VN" sz="1600" dirty="0" smtClean="0">
                <a:solidFill>
                  <a:srgbClr val="002060"/>
                </a:solidFill>
                <a:latin typeface="Times New Roman" panose="02020603050405020304" pitchFamily="18" charset="0"/>
                <a:ea typeface="Calibri" panose="020F0502020204030204" pitchFamily="34" charset="0"/>
              </a:rPr>
              <a:t>lập </a:t>
            </a:r>
            <a:r>
              <a:rPr lang="vi-VN" sz="1600" dirty="0">
                <a:solidFill>
                  <a:srgbClr val="002060"/>
                </a:solidFill>
                <a:latin typeface="Times New Roman" panose="02020603050405020304" pitchFamily="18" charset="0"/>
                <a:ea typeface="Calibri" panose="020F0502020204030204" pitchFamily="34" charset="0"/>
              </a:rPr>
              <a:t>danh sách cử tri ở địa bàn bị cách </a:t>
            </a:r>
            <a:r>
              <a:rPr lang="vi-VN" sz="1600" dirty="0" smtClean="0">
                <a:solidFill>
                  <a:srgbClr val="002060"/>
                </a:solidFill>
                <a:latin typeface="Times New Roman" panose="02020603050405020304" pitchFamily="18" charset="0"/>
                <a:ea typeface="Calibri" panose="020F0502020204030204" pitchFamily="34" charset="0"/>
              </a:rPr>
              <a:t>ly</a:t>
            </a:r>
            <a:r>
              <a:rPr lang="en-US" sz="1600" dirty="0" smtClean="0">
                <a:solidFill>
                  <a:srgbClr val="002060"/>
                </a:solidFill>
                <a:latin typeface="Times New Roman" panose="02020603050405020304" pitchFamily="18" charset="0"/>
                <a:ea typeface="Calibri" panose="020F0502020204030204" pitchFamily="34" charset="0"/>
              </a:rPr>
              <a:t>, </a:t>
            </a:r>
            <a:r>
              <a:rPr lang="en-US" sz="1600" dirty="0" err="1" smtClean="0">
                <a:solidFill>
                  <a:srgbClr val="002060"/>
                </a:solidFill>
                <a:latin typeface="Times New Roman" panose="02020603050405020304" pitchFamily="18" charset="0"/>
                <a:ea typeface="Calibri" panose="020F0502020204030204" pitchFamily="34" charset="0"/>
              </a:rPr>
              <a:t>phong</a:t>
            </a:r>
            <a:r>
              <a:rPr lang="en-US" sz="1600" dirty="0" smtClean="0">
                <a:solidFill>
                  <a:srgbClr val="002060"/>
                </a:solidFill>
                <a:latin typeface="Times New Roman" panose="02020603050405020304" pitchFamily="18" charset="0"/>
                <a:ea typeface="Calibri" panose="020F0502020204030204" pitchFamily="34" charset="0"/>
              </a:rPr>
              <a:t> </a:t>
            </a:r>
            <a:r>
              <a:rPr lang="en-US" sz="1600" dirty="0" err="1" smtClean="0">
                <a:solidFill>
                  <a:srgbClr val="002060"/>
                </a:solidFill>
                <a:latin typeface="Times New Roman" panose="02020603050405020304" pitchFamily="18" charset="0"/>
                <a:ea typeface="Calibri" panose="020F0502020204030204" pitchFamily="34" charset="0"/>
              </a:rPr>
              <a:t>tỏa</a:t>
            </a:r>
            <a:r>
              <a:rPr lang="vi-VN" sz="1600" dirty="0" smtClean="0">
                <a:solidFill>
                  <a:srgbClr val="002060"/>
                </a:solidFill>
                <a:latin typeface="Times New Roman" panose="02020603050405020304" pitchFamily="18" charset="0"/>
                <a:ea typeface="Calibri" panose="020F0502020204030204" pitchFamily="34" charset="0"/>
              </a:rPr>
              <a:t> </a:t>
            </a:r>
            <a:r>
              <a:rPr lang="vi-VN" sz="1600" dirty="0">
                <a:solidFill>
                  <a:srgbClr val="002060"/>
                </a:solidFill>
                <a:latin typeface="Times New Roman" panose="02020603050405020304" pitchFamily="18" charset="0"/>
                <a:ea typeface="Calibri" panose="020F0502020204030204" pitchFamily="34" charset="0"/>
              </a:rPr>
              <a:t>và gửi đến </a:t>
            </a:r>
            <a:r>
              <a:rPr lang="vi-VN" sz="1600" dirty="0" smtClean="0">
                <a:solidFill>
                  <a:srgbClr val="002060"/>
                </a:solidFill>
                <a:latin typeface="Times New Roman" panose="02020603050405020304" pitchFamily="18" charset="0"/>
                <a:ea typeface="Calibri" panose="020F0502020204030204" pitchFamily="34" charset="0"/>
              </a:rPr>
              <a:t>UBND cấp </a:t>
            </a:r>
            <a:r>
              <a:rPr lang="vi-VN" sz="1600" dirty="0">
                <a:solidFill>
                  <a:srgbClr val="002060"/>
                </a:solidFill>
                <a:latin typeface="Times New Roman" panose="02020603050405020304" pitchFamily="18" charset="0"/>
                <a:ea typeface="Calibri" panose="020F0502020204030204" pitchFamily="34" charset="0"/>
              </a:rPr>
              <a:t>xã nơi có địa bàn bị cách </a:t>
            </a:r>
            <a:r>
              <a:rPr lang="vi-VN" sz="1600" dirty="0" smtClean="0">
                <a:solidFill>
                  <a:srgbClr val="002060"/>
                </a:solidFill>
                <a:latin typeface="Times New Roman" panose="02020603050405020304" pitchFamily="18" charset="0"/>
                <a:ea typeface="Calibri" panose="020F0502020204030204" pitchFamily="34" charset="0"/>
              </a:rPr>
              <a:t>ly</a:t>
            </a:r>
            <a:r>
              <a:rPr lang="en-US" sz="1600" dirty="0" smtClean="0">
                <a:solidFill>
                  <a:srgbClr val="002060"/>
                </a:solidFill>
                <a:latin typeface="Times New Roman" panose="02020603050405020304" pitchFamily="18" charset="0"/>
                <a:ea typeface="Calibri" panose="020F0502020204030204" pitchFamily="34" charset="0"/>
              </a:rPr>
              <a:t>, </a:t>
            </a:r>
            <a:r>
              <a:rPr lang="en-US" sz="1600" dirty="0" err="1" smtClean="0">
                <a:solidFill>
                  <a:srgbClr val="002060"/>
                </a:solidFill>
                <a:latin typeface="Times New Roman" panose="02020603050405020304" pitchFamily="18" charset="0"/>
                <a:ea typeface="Calibri" panose="020F0502020204030204" pitchFamily="34" charset="0"/>
              </a:rPr>
              <a:t>phong</a:t>
            </a:r>
            <a:r>
              <a:rPr lang="en-US" sz="1600" dirty="0" smtClean="0">
                <a:solidFill>
                  <a:srgbClr val="002060"/>
                </a:solidFill>
                <a:latin typeface="Times New Roman" panose="02020603050405020304" pitchFamily="18" charset="0"/>
                <a:ea typeface="Calibri" panose="020F0502020204030204" pitchFamily="34" charset="0"/>
              </a:rPr>
              <a:t> </a:t>
            </a:r>
            <a:r>
              <a:rPr lang="en-US" sz="1600" dirty="0" err="1" smtClean="0">
                <a:solidFill>
                  <a:srgbClr val="002060"/>
                </a:solidFill>
                <a:latin typeface="Times New Roman" panose="02020603050405020304" pitchFamily="18" charset="0"/>
                <a:ea typeface="Calibri" panose="020F0502020204030204" pitchFamily="34" charset="0"/>
              </a:rPr>
              <a:t>tỏa</a:t>
            </a:r>
            <a:r>
              <a:rPr lang="vi-VN" sz="1600" dirty="0" smtClean="0">
                <a:solidFill>
                  <a:srgbClr val="002060"/>
                </a:solidFill>
                <a:latin typeface="Times New Roman" panose="02020603050405020304" pitchFamily="18" charset="0"/>
                <a:ea typeface="Calibri" panose="020F0502020204030204" pitchFamily="34" charset="0"/>
              </a:rPr>
              <a:t> </a:t>
            </a:r>
            <a:r>
              <a:rPr lang="vi-VN" sz="1600" dirty="0">
                <a:solidFill>
                  <a:srgbClr val="002060"/>
                </a:solidFill>
                <a:latin typeface="Times New Roman" panose="02020603050405020304" pitchFamily="18" charset="0"/>
                <a:ea typeface="Calibri" panose="020F0502020204030204" pitchFamily="34" charset="0"/>
              </a:rPr>
              <a:t>để bổ sung </a:t>
            </a:r>
            <a:r>
              <a:rPr lang="vi-VN" sz="1600" dirty="0" smtClean="0">
                <a:solidFill>
                  <a:srgbClr val="002060"/>
                </a:solidFill>
                <a:latin typeface="Times New Roman" panose="02020603050405020304" pitchFamily="18" charset="0"/>
                <a:ea typeface="Calibri" panose="020F0502020204030204" pitchFamily="34" charset="0"/>
              </a:rPr>
              <a:t>vào </a:t>
            </a:r>
            <a:r>
              <a:rPr lang="vi-VN" sz="1600" dirty="0">
                <a:solidFill>
                  <a:srgbClr val="002060"/>
                </a:solidFill>
                <a:latin typeface="Times New Roman" panose="02020603050405020304" pitchFamily="18" charset="0"/>
                <a:ea typeface="Calibri" panose="020F0502020204030204" pitchFamily="34" charset="0"/>
              </a:rPr>
              <a:t>danh sách</a:t>
            </a:r>
            <a:endParaRPr lang="en-US" sz="1600" dirty="0">
              <a:solidFill>
                <a:srgbClr val="002060"/>
              </a:solidFill>
            </a:endParaRPr>
          </a:p>
        </p:txBody>
      </p:sp>
      <p:sp>
        <p:nvSpPr>
          <p:cNvPr id="5" name="Rectangle 4"/>
          <p:cNvSpPr/>
          <p:nvPr/>
        </p:nvSpPr>
        <p:spPr>
          <a:xfrm>
            <a:off x="7934121" y="1123838"/>
            <a:ext cx="697627" cy="707886"/>
          </a:xfrm>
          <a:prstGeom prst="rect">
            <a:avLst/>
          </a:prstGeom>
        </p:spPr>
        <p:txBody>
          <a:bodyPr wrap="none">
            <a:spAutoFit/>
          </a:bodyPr>
          <a:lstStyle/>
          <a:p>
            <a:r>
              <a:rPr lang="en-US" sz="4000" dirty="0">
                <a:solidFill>
                  <a:srgbClr val="FF0000"/>
                </a:solidFill>
                <a:latin typeface="Times New Roman" panose="02020603050405020304" pitchFamily="18" charset="0"/>
                <a:cs typeface="Times New Roman" panose="02020603050405020304" pitchFamily="18" charset="0"/>
              </a:rPr>
              <a:t>👉</a:t>
            </a:r>
            <a:endParaRPr lang="en-US" sz="4000" dirty="0"/>
          </a:p>
        </p:txBody>
      </p:sp>
      <p:sp>
        <p:nvSpPr>
          <p:cNvPr id="6" name="Rectangle 5"/>
          <p:cNvSpPr/>
          <p:nvPr/>
        </p:nvSpPr>
        <p:spPr>
          <a:xfrm>
            <a:off x="11234087" y="2703262"/>
            <a:ext cx="3143737" cy="1200329"/>
          </a:xfrm>
          <a:prstGeom prst="rect">
            <a:avLst/>
          </a:prstGeom>
        </p:spPr>
        <p:txBody>
          <a:bodyPr wrap="square">
            <a:spAutoFit/>
          </a:bodyPr>
          <a:lstStyle/>
          <a:p>
            <a:pPr algn="just"/>
            <a:r>
              <a:rPr lang="vi-VN" dirty="0" smtClean="0">
                <a:solidFill>
                  <a:srgbClr val="002060"/>
                </a:solidFill>
                <a:latin typeface="Times New Roman" panose="02020603050405020304" pitchFamily="18" charset="0"/>
                <a:ea typeface="Calibri" panose="020F0502020204030204" pitchFamily="34" charset="0"/>
              </a:rPr>
              <a:t>UBND cấp </a:t>
            </a:r>
            <a:r>
              <a:rPr lang="vi-VN" dirty="0">
                <a:solidFill>
                  <a:srgbClr val="002060"/>
                </a:solidFill>
                <a:latin typeface="Times New Roman" panose="02020603050405020304" pitchFamily="18" charset="0"/>
                <a:ea typeface="Calibri" panose="020F0502020204030204" pitchFamily="34" charset="0"/>
              </a:rPr>
              <a:t>xã </a:t>
            </a:r>
            <a:r>
              <a:rPr lang="vi-VN" dirty="0" smtClean="0">
                <a:solidFill>
                  <a:srgbClr val="002060"/>
                </a:solidFill>
                <a:latin typeface="Times New Roman" panose="02020603050405020304" pitchFamily="18" charset="0"/>
                <a:ea typeface="Calibri" panose="020F0502020204030204" pitchFamily="34" charset="0"/>
              </a:rPr>
              <a:t>bổ </a:t>
            </a:r>
            <a:r>
              <a:rPr lang="vi-VN" dirty="0">
                <a:solidFill>
                  <a:srgbClr val="002060"/>
                </a:solidFill>
                <a:latin typeface="Times New Roman" panose="02020603050405020304" pitchFamily="18" charset="0"/>
                <a:ea typeface="Calibri" panose="020F0502020204030204" pitchFamily="34" charset="0"/>
              </a:rPr>
              <a:t>sung tên vào danh sách cử tri tại địa phương nơi cử tri có thể tham gia bỏ phiếu </a:t>
            </a:r>
            <a:endParaRPr lang="en-US" dirty="0">
              <a:solidFill>
                <a:srgbClr val="002060"/>
              </a:solidFill>
            </a:endParaRPr>
          </a:p>
        </p:txBody>
      </p:sp>
      <p:sp>
        <p:nvSpPr>
          <p:cNvPr id="7" name="Rectangle 6"/>
          <p:cNvSpPr/>
          <p:nvPr/>
        </p:nvSpPr>
        <p:spPr>
          <a:xfrm>
            <a:off x="10412125" y="2961728"/>
            <a:ext cx="697627" cy="707886"/>
          </a:xfrm>
          <a:prstGeom prst="rect">
            <a:avLst/>
          </a:prstGeom>
        </p:spPr>
        <p:txBody>
          <a:bodyPr wrap="none">
            <a:spAutoFit/>
          </a:bodyPr>
          <a:lstStyle/>
          <a:p>
            <a:r>
              <a:rPr lang="en-US" sz="4000" dirty="0">
                <a:solidFill>
                  <a:srgbClr val="FF0000"/>
                </a:solidFill>
                <a:latin typeface="Times New Roman" panose="02020603050405020304" pitchFamily="18" charset="0"/>
                <a:cs typeface="Times New Roman" panose="02020603050405020304" pitchFamily="18" charset="0"/>
              </a:rPr>
              <a:t>👉</a:t>
            </a:r>
            <a:endParaRPr lang="en-US" sz="4000" dirty="0"/>
          </a:p>
        </p:txBody>
      </p:sp>
      <p:graphicFrame>
        <p:nvGraphicFramePr>
          <p:cNvPr id="10" name="Diagram 9"/>
          <p:cNvGraphicFramePr/>
          <p:nvPr>
            <p:extLst>
              <p:ext uri="{D42A27DB-BD31-4B8C-83A1-F6EECF244321}">
                <p14:modId xmlns:p14="http://schemas.microsoft.com/office/powerpoint/2010/main" val="1667091078"/>
              </p:ext>
            </p:extLst>
          </p:nvPr>
        </p:nvGraphicFramePr>
        <p:xfrm>
          <a:off x="10692656" y="3798075"/>
          <a:ext cx="3946359" cy="44476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24566" y="5941974"/>
            <a:ext cx="993440" cy="596064"/>
          </a:xfrm>
          <a:prstGeom prst="rect">
            <a:avLst/>
          </a:prstGeom>
        </p:spPr>
      </p:pic>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t="1" r="21986" b="3004"/>
          <a:stretch/>
        </p:blipFill>
        <p:spPr>
          <a:xfrm>
            <a:off x="10616089" y="4875929"/>
            <a:ext cx="626160" cy="722765"/>
          </a:xfrm>
          <a:prstGeom prst="rect">
            <a:avLst/>
          </a:prstGeom>
        </p:spPr>
      </p:pic>
      <p:sp>
        <p:nvSpPr>
          <p:cNvPr id="8" name="Rectangle 7"/>
          <p:cNvSpPr/>
          <p:nvPr/>
        </p:nvSpPr>
        <p:spPr>
          <a:xfrm>
            <a:off x="10299055" y="5680441"/>
            <a:ext cx="697627" cy="707886"/>
          </a:xfrm>
          <a:prstGeom prst="rect">
            <a:avLst/>
          </a:prstGeom>
        </p:spPr>
        <p:txBody>
          <a:bodyPr wrap="none">
            <a:spAutoFit/>
          </a:bodyPr>
          <a:lstStyle/>
          <a:p>
            <a:r>
              <a:rPr lang="en-US" sz="4000" dirty="0">
                <a:solidFill>
                  <a:srgbClr val="FF0000"/>
                </a:solidFill>
                <a:latin typeface="Times New Roman" panose="02020603050405020304" pitchFamily="18" charset="0"/>
                <a:cs typeface="Times New Roman" panose="02020603050405020304" pitchFamily="18" charset="0"/>
              </a:rPr>
              <a:t>👉</a:t>
            </a:r>
            <a:endParaRPr lang="en-US" sz="4000" dirty="0"/>
          </a:p>
        </p:txBody>
      </p:sp>
      <p:sp>
        <p:nvSpPr>
          <p:cNvPr id="15" name="Rectangle 14"/>
          <p:cNvSpPr/>
          <p:nvPr/>
        </p:nvSpPr>
        <p:spPr>
          <a:xfrm rot="11314318">
            <a:off x="5733069" y="7196574"/>
            <a:ext cx="761747" cy="784830"/>
          </a:xfrm>
          <a:prstGeom prst="rect">
            <a:avLst/>
          </a:prstGeom>
        </p:spPr>
        <p:txBody>
          <a:bodyPr wrap="none">
            <a:spAutoFit/>
          </a:bodyPr>
          <a:lstStyle/>
          <a:p>
            <a:r>
              <a:rPr lang="en-US" sz="4500" dirty="0">
                <a:solidFill>
                  <a:srgbClr val="FF0000"/>
                </a:solidFill>
                <a:latin typeface="Times New Roman" panose="02020603050405020304" pitchFamily="18" charset="0"/>
                <a:cs typeface="Times New Roman" panose="02020603050405020304" pitchFamily="18" charset="0"/>
              </a:rPr>
              <a:t>👉</a:t>
            </a:r>
            <a:endParaRPr lang="en-US" sz="4500" dirty="0"/>
          </a:p>
        </p:txBody>
      </p:sp>
      <p:sp>
        <p:nvSpPr>
          <p:cNvPr id="16" name="Rectangle 15"/>
          <p:cNvSpPr/>
          <p:nvPr/>
        </p:nvSpPr>
        <p:spPr>
          <a:xfrm>
            <a:off x="3144291" y="6990774"/>
            <a:ext cx="2695074" cy="1077218"/>
          </a:xfrm>
          <a:prstGeom prst="rect">
            <a:avLst/>
          </a:prstGeom>
        </p:spPr>
        <p:txBody>
          <a:bodyPr wrap="square">
            <a:spAutoFit/>
          </a:bodyPr>
          <a:lstStyle/>
          <a:p>
            <a:pPr algn="just"/>
            <a:r>
              <a:rPr lang="vi-VN" sz="1600" dirty="0">
                <a:solidFill>
                  <a:srgbClr val="002060"/>
                </a:solidFill>
                <a:latin typeface="Times New Roman" panose="02020603050405020304" pitchFamily="18" charset="0"/>
                <a:cs typeface="Times New Roman" panose="02020603050405020304" pitchFamily="18" charset="0"/>
              </a:rPr>
              <a:t>mang Thẻ đến </a:t>
            </a:r>
            <a:r>
              <a:rPr lang="vi-VN" sz="1600" b="1" dirty="0">
                <a:solidFill>
                  <a:srgbClr val="002060"/>
                </a:solidFill>
                <a:latin typeface="Times New Roman" panose="02020603050405020304" pitchFamily="18" charset="0"/>
                <a:cs typeface="Times New Roman" panose="02020603050405020304" pitchFamily="18" charset="0"/>
              </a:rPr>
              <a:t>UBND xã nơi </a:t>
            </a:r>
            <a:r>
              <a:rPr lang="vi-VN" sz="1600" b="1" dirty="0" smtClean="0">
                <a:solidFill>
                  <a:srgbClr val="002060"/>
                </a:solidFill>
                <a:latin typeface="Times New Roman" panose="02020603050405020304" pitchFamily="18" charset="0"/>
                <a:cs typeface="Times New Roman" panose="02020603050405020304" pitchFamily="18" charset="0"/>
              </a:rPr>
              <a:t>mới</a:t>
            </a:r>
            <a:r>
              <a:rPr lang="en-US" sz="1600" dirty="0" smtClean="0">
                <a:solidFill>
                  <a:srgbClr val="002060"/>
                </a:solidFill>
                <a:latin typeface="Times New Roman" panose="02020603050405020304" pitchFamily="18" charset="0"/>
                <a:cs typeface="Times New Roman" panose="02020603050405020304" pitchFamily="18" charset="0"/>
              </a:rPr>
              <a:t> </a:t>
            </a:r>
            <a:r>
              <a:rPr lang="vi-VN" sz="1600" dirty="0" smtClean="0">
                <a:solidFill>
                  <a:srgbClr val="002060"/>
                </a:solidFill>
                <a:latin typeface="Times New Roman" panose="02020603050405020304" pitchFamily="18" charset="0"/>
                <a:cs typeface="Times New Roman" panose="02020603050405020304" pitchFamily="18" charset="0"/>
              </a:rPr>
              <a:t>→ </a:t>
            </a:r>
            <a:r>
              <a:rPr lang="vi-VN" sz="1600" b="1" dirty="0">
                <a:solidFill>
                  <a:srgbClr val="002060"/>
                </a:solidFill>
                <a:latin typeface="Times New Roman" panose="02020603050405020304" pitchFamily="18" charset="0"/>
                <a:cs typeface="Times New Roman" panose="02020603050405020304" pitchFamily="18" charset="0"/>
              </a:rPr>
              <a:t>Thu thẻ cũ – bổ sung danh sách – cấp Thẻ </a:t>
            </a:r>
            <a:r>
              <a:rPr lang="vi-VN" sz="1600" b="1" dirty="0" smtClean="0">
                <a:solidFill>
                  <a:srgbClr val="002060"/>
                </a:solidFill>
                <a:latin typeface="Times New Roman" panose="02020603050405020304" pitchFamily="18" charset="0"/>
                <a:cs typeface="Times New Roman" panose="02020603050405020304" pitchFamily="18" charset="0"/>
              </a:rPr>
              <a:t>mới</a:t>
            </a:r>
            <a:r>
              <a:rPr lang="en-US" sz="1600" dirty="0" smtClean="0">
                <a:solidFill>
                  <a:srgbClr val="002060"/>
                </a:solidFill>
                <a:latin typeface="Times New Roman" panose="02020603050405020304" pitchFamily="18" charset="0"/>
                <a:cs typeface="Times New Roman" panose="02020603050405020304" pitchFamily="18" charset="0"/>
              </a:rPr>
              <a:t> </a:t>
            </a:r>
            <a:r>
              <a:rPr lang="vi-VN" sz="1600" dirty="0" smtClean="0">
                <a:solidFill>
                  <a:srgbClr val="002060"/>
                </a:solidFill>
                <a:latin typeface="Times New Roman" panose="02020603050405020304" pitchFamily="18" charset="0"/>
                <a:cs typeface="Times New Roman" panose="02020603050405020304" pitchFamily="18" charset="0"/>
              </a:rPr>
              <a:t>→ </a:t>
            </a:r>
            <a:r>
              <a:rPr lang="vi-VN" sz="1600" dirty="0">
                <a:solidFill>
                  <a:srgbClr val="002060"/>
                </a:solidFill>
                <a:latin typeface="Times New Roman" panose="02020603050405020304" pitchFamily="18" charset="0"/>
                <a:cs typeface="Times New Roman" panose="02020603050405020304" pitchFamily="18" charset="0"/>
              </a:rPr>
              <a:t>Thông báo xã nơi cấp thẻ cũ </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92825" y="4756440"/>
            <a:ext cx="3285084" cy="1077218"/>
          </a:xfrm>
          <a:prstGeom prst="rect">
            <a:avLst/>
          </a:prstGeom>
        </p:spPr>
        <p:txBody>
          <a:bodyPr wrap="square">
            <a:spAutoFit/>
          </a:bodyPr>
          <a:lstStyle/>
          <a:p>
            <a:pPr algn="just"/>
            <a:r>
              <a:rPr lang="vi-VN" sz="1600" dirty="0">
                <a:solidFill>
                  <a:srgbClr val="002060"/>
                </a:solidFill>
                <a:latin typeface="Times New Roman" panose="02020603050405020304" pitchFamily="18" charset="0"/>
                <a:cs typeface="Times New Roman" panose="02020603050405020304" pitchFamily="18" charset="0"/>
              </a:rPr>
              <a:t>Đến </a:t>
            </a:r>
            <a:r>
              <a:rPr lang="vi-VN" sz="1600" b="1" dirty="0">
                <a:solidFill>
                  <a:srgbClr val="002060"/>
                </a:solidFill>
                <a:latin typeface="Times New Roman" panose="02020603050405020304" pitchFamily="18" charset="0"/>
                <a:cs typeface="Times New Roman" panose="02020603050405020304" pitchFamily="18" charset="0"/>
              </a:rPr>
              <a:t>UBND xã nơi muốn bỏ </a:t>
            </a:r>
            <a:r>
              <a:rPr lang="vi-VN" sz="1600" b="1" dirty="0" smtClean="0">
                <a:solidFill>
                  <a:srgbClr val="002060"/>
                </a:solidFill>
                <a:latin typeface="Times New Roman" panose="02020603050405020304" pitchFamily="18" charset="0"/>
                <a:cs typeface="Times New Roman" panose="02020603050405020304" pitchFamily="18" charset="0"/>
              </a:rPr>
              <a:t>phiếu</a:t>
            </a:r>
            <a:r>
              <a:rPr lang="en-US" sz="1600" dirty="0" smtClean="0">
                <a:solidFill>
                  <a:srgbClr val="002060"/>
                </a:solidFill>
                <a:latin typeface="Times New Roman" panose="02020603050405020304" pitchFamily="18" charset="0"/>
                <a:cs typeface="Times New Roman" panose="02020603050405020304" pitchFamily="18" charset="0"/>
              </a:rPr>
              <a:t> </a:t>
            </a:r>
            <a:r>
              <a:rPr lang="vi-VN" sz="1600" dirty="0" smtClean="0">
                <a:solidFill>
                  <a:srgbClr val="002060"/>
                </a:solidFill>
                <a:latin typeface="Times New Roman" panose="02020603050405020304" pitchFamily="18" charset="0"/>
                <a:cs typeface="Times New Roman" panose="02020603050405020304" pitchFamily="18" charset="0"/>
              </a:rPr>
              <a:t>→ </a:t>
            </a:r>
            <a:r>
              <a:rPr lang="vi-VN" sz="1600" b="1" dirty="0">
                <a:solidFill>
                  <a:srgbClr val="002060"/>
                </a:solidFill>
                <a:latin typeface="Times New Roman" panose="02020603050405020304" pitchFamily="18" charset="0"/>
                <a:cs typeface="Times New Roman" panose="02020603050405020304" pitchFamily="18" charset="0"/>
              </a:rPr>
              <a:t>Bổ sung danh sách – bỏ phiếu tại nơi </a:t>
            </a:r>
            <a:r>
              <a:rPr lang="vi-VN" sz="1600" b="1" dirty="0" smtClean="0">
                <a:solidFill>
                  <a:srgbClr val="002060"/>
                </a:solidFill>
                <a:latin typeface="Times New Roman" panose="02020603050405020304" pitchFamily="18" charset="0"/>
                <a:cs typeface="Times New Roman" panose="02020603050405020304" pitchFamily="18" charset="0"/>
              </a:rPr>
              <a:t>mới</a:t>
            </a:r>
            <a:r>
              <a:rPr lang="en-US" sz="1600" dirty="0" smtClean="0">
                <a:solidFill>
                  <a:srgbClr val="002060"/>
                </a:solidFill>
                <a:latin typeface="Times New Roman" panose="02020603050405020304" pitchFamily="18" charset="0"/>
                <a:cs typeface="Times New Roman" panose="02020603050405020304" pitchFamily="18" charset="0"/>
              </a:rPr>
              <a:t> </a:t>
            </a:r>
            <a:r>
              <a:rPr lang="vi-VN" sz="1600" dirty="0" smtClean="0">
                <a:solidFill>
                  <a:srgbClr val="002060"/>
                </a:solidFill>
                <a:latin typeface="Times New Roman" panose="02020603050405020304" pitchFamily="18" charset="0"/>
                <a:cs typeface="Times New Roman" panose="02020603050405020304" pitchFamily="18" charset="0"/>
              </a:rPr>
              <a:t>→ </a:t>
            </a:r>
            <a:r>
              <a:rPr lang="vi-VN" sz="1600" dirty="0">
                <a:solidFill>
                  <a:srgbClr val="002060"/>
                </a:solidFill>
                <a:latin typeface="Times New Roman" panose="02020603050405020304" pitchFamily="18" charset="0"/>
                <a:cs typeface="Times New Roman" panose="02020603050405020304" pitchFamily="18" charset="0"/>
              </a:rPr>
              <a:t>Thông báo xã nơi đã ghi tên trước đó.</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rot="11717860">
            <a:off x="3545179" y="5060609"/>
            <a:ext cx="761747" cy="784830"/>
          </a:xfrm>
          <a:prstGeom prst="rect">
            <a:avLst/>
          </a:prstGeom>
        </p:spPr>
        <p:txBody>
          <a:bodyPr wrap="none">
            <a:spAutoFit/>
          </a:bodyPr>
          <a:lstStyle/>
          <a:p>
            <a:r>
              <a:rPr lang="en-US" sz="4500" dirty="0">
                <a:solidFill>
                  <a:srgbClr val="FF0000"/>
                </a:solidFill>
                <a:latin typeface="Times New Roman" panose="02020603050405020304" pitchFamily="18" charset="0"/>
                <a:cs typeface="Times New Roman" panose="02020603050405020304" pitchFamily="18" charset="0"/>
              </a:rPr>
              <a:t>👉</a:t>
            </a:r>
            <a:endParaRPr lang="en-US" sz="4500" dirty="0"/>
          </a:p>
        </p:txBody>
      </p:sp>
      <p:sp>
        <p:nvSpPr>
          <p:cNvPr id="22" name="Rectangle 21"/>
          <p:cNvSpPr/>
          <p:nvPr/>
        </p:nvSpPr>
        <p:spPr>
          <a:xfrm>
            <a:off x="716050" y="1958387"/>
            <a:ext cx="3059728" cy="1200329"/>
          </a:xfrm>
          <a:prstGeom prst="rect">
            <a:avLst/>
          </a:prstGeom>
        </p:spPr>
        <p:txBody>
          <a:bodyPr wrap="square">
            <a:spAutoFit/>
          </a:bodyPr>
          <a:lstStyle/>
          <a:p>
            <a:pPr algn="just"/>
            <a:r>
              <a:rPr lang="vi-VN" dirty="0" smtClean="0">
                <a:solidFill>
                  <a:srgbClr val="002060"/>
                </a:solidFill>
                <a:latin typeface="Times New Roman" panose="02020603050405020304" pitchFamily="18" charset="0"/>
                <a:cs typeface="Times New Roman" panose="02020603050405020304" pitchFamily="18" charset="0"/>
              </a:rPr>
              <a:t>UBND cấp </a:t>
            </a:r>
            <a:r>
              <a:rPr lang="vi-VN" dirty="0">
                <a:solidFill>
                  <a:srgbClr val="002060"/>
                </a:solidFill>
                <a:latin typeface="Times New Roman" panose="02020603050405020304" pitchFamily="18" charset="0"/>
                <a:cs typeface="Times New Roman" panose="02020603050405020304" pitchFamily="18" charset="0"/>
              </a:rPr>
              <a:t>xã nơi có trại tạm giam, tạm giữ → </a:t>
            </a:r>
            <a:r>
              <a:rPr lang="vi-VN" b="1" dirty="0">
                <a:solidFill>
                  <a:srgbClr val="002060"/>
                </a:solidFill>
                <a:latin typeface="Times New Roman" panose="02020603050405020304" pitchFamily="18" charset="0"/>
                <a:cs typeface="Times New Roman" panose="02020603050405020304" pitchFamily="18" charset="0"/>
              </a:rPr>
              <a:t>Không bổ sung tên vào danh sách cử tri</a:t>
            </a:r>
            <a:r>
              <a:rPr lang="vi-VN" dirty="0">
                <a:solidFill>
                  <a:srgbClr val="002060"/>
                </a:solidFill>
                <a:latin typeface="Times New Roman" panose="02020603050405020304" pitchFamily="18" charset="0"/>
                <a:cs typeface="Times New Roman" panose="02020603050405020304" pitchFamily="18" charset="0"/>
              </a:rPr>
              <a:t> tại nơi tạm giam</a:t>
            </a:r>
            <a:r>
              <a:rPr lang="vi-VN" dirty="0"/>
              <a:t>.</a:t>
            </a:r>
            <a:endParaRPr lang="en-US" dirty="0"/>
          </a:p>
        </p:txBody>
      </p:sp>
      <p:sp>
        <p:nvSpPr>
          <p:cNvPr id="23" name="Rectangle 22"/>
          <p:cNvSpPr/>
          <p:nvPr/>
        </p:nvSpPr>
        <p:spPr>
          <a:xfrm rot="12436224">
            <a:off x="3592612" y="2503432"/>
            <a:ext cx="761747" cy="784830"/>
          </a:xfrm>
          <a:prstGeom prst="rect">
            <a:avLst/>
          </a:prstGeom>
        </p:spPr>
        <p:txBody>
          <a:bodyPr wrap="none">
            <a:spAutoFit/>
          </a:bodyPr>
          <a:lstStyle/>
          <a:p>
            <a:r>
              <a:rPr lang="en-US" sz="4500" dirty="0">
                <a:solidFill>
                  <a:srgbClr val="FF0000"/>
                </a:solidFill>
                <a:latin typeface="Times New Roman" panose="02020603050405020304" pitchFamily="18" charset="0"/>
                <a:cs typeface="Times New Roman" panose="02020603050405020304" pitchFamily="18" charset="0"/>
              </a:rPr>
              <a:t>👉</a:t>
            </a:r>
            <a:endParaRPr lang="en-US" sz="4500" dirty="0"/>
          </a:p>
        </p:txBody>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724128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2520" y="629394"/>
            <a:ext cx="12307716" cy="451406"/>
          </a:xfrm>
          <a:prstGeom prst="rect">
            <a:avLst/>
          </a:prstGeom>
        </p:spPr>
        <p:txBody>
          <a:bodyPr wrap="square">
            <a:spAutoFit/>
          </a:bodyPr>
          <a:lstStyle/>
          <a:p>
            <a:pPr>
              <a:lnSpc>
                <a:spcPts val="2750"/>
              </a:lnSpc>
            </a:pP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5.5. K</a:t>
            </a:r>
            <a:r>
              <a:rPr lang="vi-VN"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hai </a:t>
            </a:r>
            <a:r>
              <a:rPr lang="vi-VN"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thác, sử dụng </a:t>
            </a:r>
            <a:r>
              <a:rPr lang="vi-VN"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VNeID </a:t>
            </a:r>
            <a:r>
              <a:rPr lang="vi-VN"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trong quá trình lập danh sách cử </a:t>
            </a:r>
            <a:r>
              <a:rPr lang="vi-VN"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tri</a:t>
            </a:r>
            <a:endPar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205" y="2140925"/>
            <a:ext cx="3619500" cy="5334000"/>
          </a:xfrm>
          <a:prstGeom prst="rect">
            <a:avLst/>
          </a:prstGeom>
          <a:ln>
            <a:noFill/>
          </a:ln>
          <a:effectLst>
            <a:softEdge rad="112500"/>
          </a:effectLst>
        </p:spPr>
      </p:pic>
      <p:sp>
        <p:nvSpPr>
          <p:cNvPr id="4" name="Rectangle 3"/>
          <p:cNvSpPr/>
          <p:nvPr/>
        </p:nvSpPr>
        <p:spPr>
          <a:xfrm>
            <a:off x="1735323" y="1080800"/>
            <a:ext cx="13620750" cy="477054"/>
          </a:xfrm>
          <a:prstGeom prst="rect">
            <a:avLst/>
          </a:prstGeom>
        </p:spPr>
        <p:txBody>
          <a:bodyPr wrap="square">
            <a:spAutoFit/>
          </a:bodyPr>
          <a:lstStyle/>
          <a:p>
            <a:pPr algn="just"/>
            <a:r>
              <a:rPr lang="en-US" sz="25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25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5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25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8202/QĐ-BCA </a:t>
            </a:r>
            <a:r>
              <a:rPr lang="en-US" sz="25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5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07/10/2025 </a:t>
            </a:r>
            <a:r>
              <a:rPr lang="en-US" sz="25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5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5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an</a:t>
            </a:r>
            <a:endParaRPr lang="en-US" sz="25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38150" y="2009260"/>
            <a:ext cx="10572750" cy="5311711"/>
          </a:xfrm>
          <a:prstGeom prst="rect">
            <a:avLst/>
          </a:prstGeom>
        </p:spPr>
        <p:txBody>
          <a:bodyPr wrap="square">
            <a:spAutoFit/>
          </a:bodyPr>
          <a:lstStyle/>
          <a:p>
            <a:r>
              <a:rPr lang="vi-VN" sz="2500" b="1" dirty="0">
                <a:solidFill>
                  <a:srgbClr val="002060"/>
                </a:solidFill>
                <a:latin typeface="Times New Roman" panose="02020603050405020304" pitchFamily="18" charset="0"/>
                <a:cs typeface="Times New Roman" panose="02020603050405020304" pitchFamily="18" charset="0"/>
              </a:rPr>
              <a:t>QUY TRÌNH LẬP DANH SÁCH CỬ TRI</a:t>
            </a:r>
          </a:p>
          <a:p>
            <a:pPr algn="just">
              <a:lnSpc>
                <a:spcPts val="3500"/>
              </a:lnSpc>
              <a:spcBef>
                <a:spcPts val="300"/>
              </a:spcBef>
              <a:spcAft>
                <a:spcPts val="300"/>
              </a:spcAft>
            </a:pPr>
            <a:r>
              <a:rPr lang="vi-VN" sz="2500" b="1" dirty="0">
                <a:solidFill>
                  <a:srgbClr val="002060"/>
                </a:solidFill>
                <a:latin typeface="Times New Roman" panose="02020603050405020304" pitchFamily="18" charset="0"/>
                <a:cs typeface="Times New Roman" panose="02020603050405020304" pitchFamily="18" charset="0"/>
              </a:rPr>
              <a:t>① </a:t>
            </a:r>
            <a:r>
              <a:rPr lang="vi-VN" sz="2500" b="1" dirty="0" smtClean="0">
                <a:solidFill>
                  <a:srgbClr val="002060"/>
                </a:solidFill>
                <a:latin typeface="Times New Roman" panose="02020603050405020304" pitchFamily="18" charset="0"/>
                <a:cs typeface="Times New Roman" panose="02020603050405020304" pitchFamily="18" charset="0"/>
              </a:rPr>
              <a:t>Trước </a:t>
            </a:r>
            <a:r>
              <a:rPr lang="vi-VN" sz="3000" b="1" dirty="0">
                <a:solidFill>
                  <a:srgbClr val="FF0000"/>
                </a:solidFill>
                <a:latin typeface="Times New Roman" panose="02020603050405020304" pitchFamily="18" charset="0"/>
                <a:cs typeface="Times New Roman" panose="02020603050405020304" pitchFamily="18" charset="0"/>
              </a:rPr>
              <a:t>60</a:t>
            </a:r>
            <a:r>
              <a:rPr lang="vi-VN" sz="2500" b="1" dirty="0">
                <a:solidFill>
                  <a:srgbClr val="002060"/>
                </a:solidFill>
                <a:latin typeface="Times New Roman" panose="02020603050405020304" pitchFamily="18" charset="0"/>
                <a:cs typeface="Times New Roman" panose="02020603050405020304" pitchFamily="18" charset="0"/>
              </a:rPr>
              <a:t> ngày – Lập DS đặc </a:t>
            </a:r>
            <a:r>
              <a:rPr lang="vi-VN" sz="2500" b="1" dirty="0" smtClean="0">
                <a:solidFill>
                  <a:srgbClr val="002060"/>
                </a:solidFill>
                <a:latin typeface="Times New Roman" panose="02020603050405020304" pitchFamily="18" charset="0"/>
                <a:cs typeface="Times New Roman" panose="02020603050405020304" pitchFamily="18" charset="0"/>
              </a:rPr>
              <a:t>thù</a:t>
            </a:r>
            <a:r>
              <a:rPr lang="en-US" sz="2500" dirty="0" smtClean="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Đơn </a:t>
            </a:r>
            <a:r>
              <a:rPr lang="vi-VN" sz="2500" dirty="0">
                <a:solidFill>
                  <a:srgbClr val="002060"/>
                </a:solidFill>
                <a:latin typeface="Times New Roman" panose="02020603050405020304" pitchFamily="18" charset="0"/>
                <a:cs typeface="Times New Roman" panose="02020603050405020304" pitchFamily="18" charset="0"/>
              </a:rPr>
              <a:t>vị vũ trang, cơ sở giam giữ, giáo dục bắt buộc, cai </a:t>
            </a:r>
            <a:r>
              <a:rPr lang="vi-VN" sz="2500" dirty="0" smtClean="0">
                <a:solidFill>
                  <a:srgbClr val="002060"/>
                </a:solidFill>
                <a:latin typeface="Times New Roman" panose="02020603050405020304" pitchFamily="18" charset="0"/>
                <a:cs typeface="Times New Roman" panose="02020603050405020304" pitchFamily="18" charset="0"/>
              </a:rPr>
              <a:t>nghiện→ </a:t>
            </a:r>
            <a:r>
              <a:rPr lang="vi-VN" sz="2500" dirty="0">
                <a:solidFill>
                  <a:srgbClr val="002060"/>
                </a:solidFill>
                <a:latin typeface="Times New Roman" panose="02020603050405020304" pitchFamily="18" charset="0"/>
                <a:cs typeface="Times New Roman" panose="02020603050405020304" pitchFamily="18" charset="0"/>
              </a:rPr>
              <a:t>Gửi DS về UBND xã→ Công an xã </a:t>
            </a:r>
            <a:r>
              <a:rPr lang="vi-VN" sz="2500" dirty="0" smtClean="0">
                <a:solidFill>
                  <a:srgbClr val="002060"/>
                </a:solidFill>
                <a:latin typeface="Times New Roman" panose="02020603050405020304" pitchFamily="18" charset="0"/>
                <a:cs typeface="Times New Roman" panose="02020603050405020304" pitchFamily="18" charset="0"/>
              </a:rPr>
              <a:t>nhập </a:t>
            </a:r>
            <a:r>
              <a:rPr lang="vi-VN" sz="2500" dirty="0">
                <a:solidFill>
                  <a:srgbClr val="002060"/>
                </a:solidFill>
                <a:latin typeface="Times New Roman" panose="02020603050405020304" pitchFamily="18" charset="0"/>
                <a:cs typeface="Times New Roman" panose="02020603050405020304" pitchFamily="18" charset="0"/>
              </a:rPr>
              <a:t>phần </a:t>
            </a:r>
            <a:r>
              <a:rPr lang="vi-VN" sz="2500" dirty="0" smtClean="0">
                <a:solidFill>
                  <a:srgbClr val="002060"/>
                </a:solidFill>
                <a:latin typeface="Times New Roman" panose="02020603050405020304" pitchFamily="18" charset="0"/>
                <a:cs typeface="Times New Roman" panose="02020603050405020304" pitchFamily="18" charset="0"/>
              </a:rPr>
              <a:t>mềm.</a:t>
            </a:r>
            <a:endParaRPr lang="en-US" sz="2500" dirty="0" smtClean="0">
              <a:solidFill>
                <a:srgbClr val="002060"/>
              </a:solidFill>
              <a:latin typeface="Times New Roman" panose="02020603050405020304" pitchFamily="18" charset="0"/>
              <a:cs typeface="Times New Roman" panose="02020603050405020304" pitchFamily="18" charset="0"/>
            </a:endParaRPr>
          </a:p>
          <a:p>
            <a:pPr algn="just">
              <a:lnSpc>
                <a:spcPts val="3500"/>
              </a:lnSpc>
              <a:spcBef>
                <a:spcPts val="300"/>
              </a:spcBef>
              <a:spcAft>
                <a:spcPts val="300"/>
              </a:spcAft>
            </a:pPr>
            <a:r>
              <a:rPr lang="vi-VN" sz="2500" b="1" dirty="0">
                <a:solidFill>
                  <a:srgbClr val="002060"/>
                </a:solidFill>
                <a:latin typeface="Times New Roman" panose="02020603050405020304" pitchFamily="18" charset="0"/>
                <a:cs typeface="Times New Roman" panose="02020603050405020304" pitchFamily="18" charset="0"/>
              </a:rPr>
              <a:t>② Trước </a:t>
            </a:r>
            <a:r>
              <a:rPr lang="vi-VN" sz="3000" b="1" dirty="0">
                <a:solidFill>
                  <a:srgbClr val="FF0000"/>
                </a:solidFill>
                <a:latin typeface="Times New Roman" panose="02020603050405020304" pitchFamily="18" charset="0"/>
                <a:cs typeface="Times New Roman" panose="02020603050405020304" pitchFamily="18" charset="0"/>
              </a:rPr>
              <a:t>50</a:t>
            </a:r>
            <a:r>
              <a:rPr lang="vi-VN" sz="2500" b="1" dirty="0">
                <a:solidFill>
                  <a:srgbClr val="002060"/>
                </a:solidFill>
                <a:latin typeface="Times New Roman" panose="02020603050405020304" pitchFamily="18" charset="0"/>
                <a:cs typeface="Times New Roman" panose="02020603050405020304" pitchFamily="18" charset="0"/>
              </a:rPr>
              <a:t> ngày – Xác định khu vực bỏ </a:t>
            </a:r>
            <a:r>
              <a:rPr lang="vi-VN" sz="2500" b="1" dirty="0" smtClean="0">
                <a:solidFill>
                  <a:srgbClr val="002060"/>
                </a:solidFill>
                <a:latin typeface="Times New Roman" panose="02020603050405020304" pitchFamily="18" charset="0"/>
                <a:cs typeface="Times New Roman" panose="02020603050405020304" pitchFamily="18" charset="0"/>
              </a:rPr>
              <a:t>phiếu</a:t>
            </a:r>
            <a:r>
              <a:rPr lang="en-US" sz="2500" dirty="0" smtClean="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Công </a:t>
            </a:r>
            <a:r>
              <a:rPr lang="vi-VN" sz="2500" dirty="0">
                <a:solidFill>
                  <a:srgbClr val="002060"/>
                </a:solidFill>
                <a:latin typeface="Times New Roman" panose="02020603050405020304" pitchFamily="18" charset="0"/>
                <a:cs typeface="Times New Roman" panose="02020603050405020304" pitchFamily="18" charset="0"/>
              </a:rPr>
              <a:t>an xã kết xuất số cử tri → UBND xã xác định khu vực bỏ </a:t>
            </a:r>
            <a:r>
              <a:rPr lang="vi-VN" sz="2500" dirty="0" smtClean="0">
                <a:solidFill>
                  <a:srgbClr val="002060"/>
                </a:solidFill>
                <a:latin typeface="Times New Roman" panose="02020603050405020304" pitchFamily="18" charset="0"/>
                <a:cs typeface="Times New Roman" panose="02020603050405020304" pitchFamily="18" charset="0"/>
              </a:rPr>
              <a:t>phiếu.</a:t>
            </a:r>
          </a:p>
          <a:p>
            <a:pPr algn="just">
              <a:lnSpc>
                <a:spcPts val="3500"/>
              </a:lnSpc>
              <a:spcBef>
                <a:spcPts val="300"/>
              </a:spcBef>
              <a:spcAft>
                <a:spcPts val="300"/>
              </a:spcAft>
            </a:pPr>
            <a:r>
              <a:rPr lang="vi-VN" sz="2500" b="1" dirty="0" smtClean="0">
                <a:solidFill>
                  <a:srgbClr val="002060"/>
                </a:solidFill>
                <a:latin typeface="Times New Roman" panose="02020603050405020304" pitchFamily="18" charset="0"/>
                <a:cs typeface="Times New Roman" panose="02020603050405020304" pitchFamily="18" charset="0"/>
              </a:rPr>
              <a:t>③ </a:t>
            </a:r>
            <a:r>
              <a:rPr lang="vi-VN" sz="2500" b="1" dirty="0">
                <a:solidFill>
                  <a:srgbClr val="002060"/>
                </a:solidFill>
                <a:latin typeface="Times New Roman" panose="02020603050405020304" pitchFamily="18" charset="0"/>
                <a:cs typeface="Times New Roman" panose="02020603050405020304" pitchFamily="18" charset="0"/>
              </a:rPr>
              <a:t>Trước </a:t>
            </a:r>
            <a:r>
              <a:rPr lang="vi-VN" sz="3000" b="1" dirty="0">
                <a:solidFill>
                  <a:srgbClr val="FF0000"/>
                </a:solidFill>
                <a:latin typeface="Times New Roman" panose="02020603050405020304" pitchFamily="18" charset="0"/>
                <a:cs typeface="Times New Roman" panose="02020603050405020304" pitchFamily="18" charset="0"/>
              </a:rPr>
              <a:t>40</a:t>
            </a:r>
            <a:r>
              <a:rPr lang="vi-VN" sz="2500" b="1" dirty="0">
                <a:solidFill>
                  <a:srgbClr val="002060"/>
                </a:solidFill>
                <a:latin typeface="Times New Roman" panose="02020603050405020304" pitchFamily="18" charset="0"/>
                <a:cs typeface="Times New Roman" panose="02020603050405020304" pitchFamily="18" charset="0"/>
              </a:rPr>
              <a:t> ngày – Lập &amp; niêm yết DS cử </a:t>
            </a:r>
            <a:r>
              <a:rPr lang="vi-VN" sz="2500" b="1" dirty="0" smtClean="0">
                <a:solidFill>
                  <a:srgbClr val="002060"/>
                </a:solidFill>
                <a:latin typeface="Times New Roman" panose="02020603050405020304" pitchFamily="18" charset="0"/>
                <a:cs typeface="Times New Roman" panose="02020603050405020304" pitchFamily="18" charset="0"/>
              </a:rPr>
              <a:t>tri</a:t>
            </a:r>
            <a:r>
              <a:rPr lang="en-US" sz="2500" dirty="0">
                <a:solidFill>
                  <a:srgbClr val="002060"/>
                </a:solidFill>
                <a:latin typeface="Times New Roman" panose="02020603050405020304" pitchFamily="18" charset="0"/>
                <a:cs typeface="Times New Roman" panose="02020603050405020304" pitchFamily="18" charset="0"/>
              </a:rPr>
              <a:t>:</a:t>
            </a:r>
            <a:r>
              <a:rPr lang="en-US" sz="2500" dirty="0" smtClean="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Phân </a:t>
            </a:r>
            <a:r>
              <a:rPr lang="vi-VN" sz="2500" dirty="0">
                <a:solidFill>
                  <a:srgbClr val="002060"/>
                </a:solidFill>
                <a:latin typeface="Times New Roman" panose="02020603050405020304" pitchFamily="18" charset="0"/>
                <a:cs typeface="Times New Roman" panose="02020603050405020304" pitchFamily="18" charset="0"/>
              </a:rPr>
              <a:t>cử tri về khu vực bỏ </a:t>
            </a:r>
            <a:r>
              <a:rPr lang="vi-VN" sz="2500" dirty="0" smtClean="0">
                <a:solidFill>
                  <a:srgbClr val="002060"/>
                </a:solidFill>
                <a:latin typeface="Times New Roman" panose="02020603050405020304" pitchFamily="18" charset="0"/>
                <a:cs typeface="Times New Roman" panose="02020603050405020304" pitchFamily="18" charset="0"/>
              </a:rPr>
              <a:t>phiếu. Niêm </a:t>
            </a:r>
            <a:r>
              <a:rPr lang="vi-VN" sz="2500" dirty="0">
                <a:solidFill>
                  <a:srgbClr val="002060"/>
                </a:solidFill>
                <a:latin typeface="Times New Roman" panose="02020603050405020304" pitchFamily="18" charset="0"/>
                <a:cs typeface="Times New Roman" panose="02020603050405020304" pitchFamily="18" charset="0"/>
              </a:rPr>
              <a:t>yết công khai + thông </a:t>
            </a:r>
            <a:r>
              <a:rPr lang="vi-VN" sz="2500" dirty="0" smtClean="0">
                <a:solidFill>
                  <a:srgbClr val="002060"/>
                </a:solidFill>
                <a:latin typeface="Times New Roman" panose="02020603050405020304" pitchFamily="18" charset="0"/>
                <a:cs typeface="Times New Roman" panose="02020603050405020304" pitchFamily="18" charset="0"/>
              </a:rPr>
              <a:t>báo tự </a:t>
            </a:r>
            <a:r>
              <a:rPr lang="vi-VN" sz="2500" dirty="0">
                <a:solidFill>
                  <a:srgbClr val="002060"/>
                </a:solidFill>
                <a:latin typeface="Times New Roman" panose="02020603050405020304" pitchFamily="18" charset="0"/>
                <a:cs typeface="Times New Roman" panose="02020603050405020304" pitchFamily="18" charset="0"/>
              </a:rPr>
              <a:t>động </a:t>
            </a:r>
            <a:r>
              <a:rPr lang="vi-VN" sz="2500" dirty="0" smtClean="0">
                <a:solidFill>
                  <a:srgbClr val="002060"/>
                </a:solidFill>
                <a:latin typeface="Times New Roman" panose="02020603050405020304" pitchFamily="18" charset="0"/>
                <a:cs typeface="Times New Roman" panose="02020603050405020304" pitchFamily="18" charset="0"/>
              </a:rPr>
              <a:t>VNeID </a:t>
            </a:r>
            <a:r>
              <a:rPr lang="vi-VN" sz="2500" dirty="0">
                <a:solidFill>
                  <a:srgbClr val="002060"/>
                </a:solidFill>
                <a:latin typeface="Times New Roman" panose="02020603050405020304" pitchFamily="18" charset="0"/>
                <a:cs typeface="Times New Roman" panose="02020603050405020304" pitchFamily="18" charset="0"/>
              </a:rPr>
              <a:t>(mức 2</a:t>
            </a:r>
            <a:r>
              <a:rPr lang="vi-VN" sz="2500" dirty="0" smtClean="0">
                <a:solidFill>
                  <a:srgbClr val="002060"/>
                </a:solidFill>
                <a:latin typeface="Times New Roman" panose="02020603050405020304" pitchFamily="18" charset="0"/>
                <a:cs typeface="Times New Roman" panose="02020603050405020304" pitchFamily="18" charset="0"/>
              </a:rPr>
              <a:t>).</a:t>
            </a:r>
            <a:endParaRPr lang="en-US" sz="2500" dirty="0" smtClean="0">
              <a:solidFill>
                <a:srgbClr val="002060"/>
              </a:solidFill>
              <a:latin typeface="Times New Roman" panose="02020603050405020304" pitchFamily="18" charset="0"/>
              <a:cs typeface="Times New Roman" panose="02020603050405020304" pitchFamily="18" charset="0"/>
            </a:endParaRPr>
          </a:p>
          <a:p>
            <a:pPr algn="just">
              <a:lnSpc>
                <a:spcPts val="3500"/>
              </a:lnSpc>
              <a:spcBef>
                <a:spcPts val="300"/>
              </a:spcBef>
              <a:spcAft>
                <a:spcPts val="300"/>
              </a:spcAft>
            </a:pPr>
            <a:r>
              <a:rPr lang="vi-VN" sz="2500" b="1" dirty="0">
                <a:solidFill>
                  <a:srgbClr val="002060"/>
                </a:solidFill>
                <a:latin typeface="Times New Roman" panose="02020603050405020304" pitchFamily="18" charset="0"/>
                <a:cs typeface="Times New Roman" panose="02020603050405020304" pitchFamily="18" charset="0"/>
              </a:rPr>
              <a:t>④ Từ niêm yết </a:t>
            </a:r>
            <a:r>
              <a:rPr lang="en-US" sz="2500" b="1" dirty="0" err="1" smtClean="0">
                <a:solidFill>
                  <a:srgbClr val="002060"/>
                </a:solidFill>
                <a:latin typeface="Times New Roman" panose="02020603050405020304" pitchFamily="18" charset="0"/>
                <a:cs typeface="Times New Roman" panose="02020603050405020304" pitchFamily="18" charset="0"/>
              </a:rPr>
              <a:t>đến</a:t>
            </a:r>
            <a:r>
              <a:rPr lang="vi-VN" sz="2500" b="1" dirty="0" smtClean="0">
                <a:solidFill>
                  <a:srgbClr val="002060"/>
                </a:solidFill>
                <a:latin typeface="Times New Roman" panose="02020603050405020304" pitchFamily="18" charset="0"/>
                <a:cs typeface="Times New Roman" panose="02020603050405020304" pitchFamily="18" charset="0"/>
              </a:rPr>
              <a:t> </a:t>
            </a:r>
            <a:r>
              <a:rPr lang="vi-VN" sz="2500" b="1" dirty="0">
                <a:solidFill>
                  <a:srgbClr val="002060"/>
                </a:solidFill>
                <a:latin typeface="Times New Roman" panose="02020603050405020304" pitchFamily="18" charset="0"/>
                <a:cs typeface="Times New Roman" panose="02020603050405020304" pitchFamily="18" charset="0"/>
              </a:rPr>
              <a:t>trước </a:t>
            </a:r>
            <a:r>
              <a:rPr lang="vi-VN" sz="3000" b="1" dirty="0">
                <a:solidFill>
                  <a:srgbClr val="FF0000"/>
                </a:solidFill>
                <a:latin typeface="Times New Roman" panose="02020603050405020304" pitchFamily="18" charset="0"/>
                <a:cs typeface="Times New Roman" panose="02020603050405020304" pitchFamily="18" charset="0"/>
              </a:rPr>
              <a:t>24h</a:t>
            </a:r>
            <a:r>
              <a:rPr lang="vi-VN" sz="2500" b="1" dirty="0">
                <a:solidFill>
                  <a:srgbClr val="002060"/>
                </a:solidFill>
                <a:latin typeface="Times New Roman" panose="02020603050405020304" pitchFamily="18" charset="0"/>
                <a:cs typeface="Times New Roman" panose="02020603050405020304" pitchFamily="18" charset="0"/>
              </a:rPr>
              <a:t> – Cập nhật </a:t>
            </a:r>
            <a:r>
              <a:rPr lang="vi-VN" sz="2500" b="1" dirty="0" smtClean="0">
                <a:solidFill>
                  <a:srgbClr val="002060"/>
                </a:solidFill>
                <a:latin typeface="Times New Roman" panose="02020603050405020304" pitchFamily="18" charset="0"/>
                <a:cs typeface="Times New Roman" panose="02020603050405020304" pitchFamily="18" charset="0"/>
              </a:rPr>
              <a:t>DS</a:t>
            </a:r>
            <a:r>
              <a:rPr lang="en-US" sz="2500" b="1" dirty="0" smtClean="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Cử </a:t>
            </a:r>
            <a:r>
              <a:rPr lang="vi-VN" sz="2500" dirty="0">
                <a:solidFill>
                  <a:srgbClr val="002060"/>
                </a:solidFill>
                <a:latin typeface="Times New Roman" panose="02020603050405020304" pitchFamily="18" charset="0"/>
                <a:cs typeface="Times New Roman" panose="02020603050405020304" pitchFamily="18" charset="0"/>
              </a:rPr>
              <a:t>tri kiểm tra, phản ánh (trực tiếp/VNeID) → UBND xã xử lý → Công an xã cập nhật phần </a:t>
            </a:r>
            <a:r>
              <a:rPr lang="vi-VN" sz="2500" dirty="0" smtClean="0">
                <a:solidFill>
                  <a:srgbClr val="002060"/>
                </a:solidFill>
                <a:latin typeface="Times New Roman" panose="02020603050405020304" pitchFamily="18" charset="0"/>
                <a:cs typeface="Times New Roman" panose="02020603050405020304" pitchFamily="18" charset="0"/>
              </a:rPr>
              <a:t>mềm.</a:t>
            </a:r>
            <a:endParaRPr lang="en-US" sz="2500" dirty="0" smtClean="0">
              <a:solidFill>
                <a:srgbClr val="002060"/>
              </a:solidFill>
              <a:latin typeface="Times New Roman" panose="02020603050405020304" pitchFamily="18" charset="0"/>
              <a:cs typeface="Times New Roman" panose="02020603050405020304" pitchFamily="18" charset="0"/>
            </a:endParaRPr>
          </a:p>
          <a:p>
            <a:pPr algn="just">
              <a:lnSpc>
                <a:spcPts val="3500"/>
              </a:lnSpc>
              <a:spcBef>
                <a:spcPts val="300"/>
              </a:spcBef>
              <a:spcAft>
                <a:spcPts val="300"/>
              </a:spcAft>
            </a:pPr>
            <a:r>
              <a:rPr lang="vi-VN" sz="2500" b="1" dirty="0">
                <a:solidFill>
                  <a:srgbClr val="002060"/>
                </a:solidFill>
                <a:latin typeface="Times New Roman" panose="02020603050405020304" pitchFamily="18" charset="0"/>
                <a:cs typeface="Times New Roman" panose="02020603050405020304" pitchFamily="18" charset="0"/>
              </a:rPr>
              <a:t>⑤ </a:t>
            </a:r>
            <a:r>
              <a:rPr lang="vi-VN" sz="3000" b="1" dirty="0" smtClean="0">
                <a:solidFill>
                  <a:srgbClr val="FF0000"/>
                </a:solidFill>
                <a:latin typeface="Times New Roman" panose="02020603050405020304" pitchFamily="18" charset="0"/>
                <a:cs typeface="Times New Roman" panose="02020603050405020304" pitchFamily="18" charset="0"/>
              </a:rPr>
              <a:t>24h</a:t>
            </a:r>
            <a:r>
              <a:rPr lang="vi-VN" sz="2500" b="1" dirty="0" smtClean="0">
                <a:solidFill>
                  <a:srgbClr val="002060"/>
                </a:solidFill>
                <a:latin typeface="Times New Roman" panose="02020603050405020304" pitchFamily="18" charset="0"/>
                <a:cs typeface="Times New Roman" panose="02020603050405020304" pitchFamily="18" charset="0"/>
              </a:rPr>
              <a:t> </a:t>
            </a:r>
            <a:r>
              <a:rPr lang="vi-VN" sz="2500" b="1" dirty="0">
                <a:solidFill>
                  <a:srgbClr val="002060"/>
                </a:solidFill>
                <a:latin typeface="Times New Roman" panose="02020603050405020304" pitchFamily="18" charset="0"/>
                <a:cs typeface="Times New Roman" panose="02020603050405020304" pitchFamily="18" charset="0"/>
              </a:rPr>
              <a:t>– Khóa cập </a:t>
            </a:r>
            <a:r>
              <a:rPr lang="vi-VN" sz="2500" b="1" dirty="0" smtClean="0">
                <a:solidFill>
                  <a:srgbClr val="002060"/>
                </a:solidFill>
                <a:latin typeface="Times New Roman" panose="02020603050405020304" pitchFamily="18" charset="0"/>
                <a:cs typeface="Times New Roman" panose="02020603050405020304" pitchFamily="18" charset="0"/>
              </a:rPr>
              <a:t>nhật</a:t>
            </a:r>
            <a:r>
              <a:rPr lang="en-US" sz="2500" b="1" dirty="0" smtClean="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Chỉ </a:t>
            </a:r>
            <a:r>
              <a:rPr lang="vi-VN" sz="2500" dirty="0">
                <a:solidFill>
                  <a:srgbClr val="002060"/>
                </a:solidFill>
                <a:latin typeface="Times New Roman" panose="02020603050405020304" pitchFamily="18" charset="0"/>
                <a:cs typeface="Times New Roman" panose="02020603050405020304" pitchFamily="18" charset="0"/>
              </a:rPr>
              <a:t>b</a:t>
            </a:r>
            <a:r>
              <a:rPr lang="vi-VN" sz="2500" dirty="0" smtClean="0">
                <a:solidFill>
                  <a:srgbClr val="002060"/>
                </a:solidFill>
                <a:latin typeface="Times New Roman" panose="02020603050405020304" pitchFamily="18" charset="0"/>
                <a:cs typeface="Times New Roman" panose="02020603050405020304" pitchFamily="18" charset="0"/>
              </a:rPr>
              <a:t>ổ </a:t>
            </a:r>
            <a:r>
              <a:rPr lang="vi-VN" sz="2500" dirty="0">
                <a:solidFill>
                  <a:srgbClr val="002060"/>
                </a:solidFill>
                <a:latin typeface="Times New Roman" panose="02020603050405020304" pitchFamily="18" charset="0"/>
                <a:cs typeface="Times New Roman" panose="02020603050405020304" pitchFamily="18" charset="0"/>
              </a:rPr>
              <a:t>sung theo giấy chứng </a:t>
            </a:r>
            <a:r>
              <a:rPr lang="vi-VN" sz="2500" dirty="0" smtClean="0">
                <a:solidFill>
                  <a:srgbClr val="002060"/>
                </a:solidFill>
                <a:latin typeface="Times New Roman" panose="02020603050405020304" pitchFamily="18" charset="0"/>
                <a:cs typeface="Times New Roman" panose="02020603050405020304" pitchFamily="18" charset="0"/>
              </a:rPr>
              <a:t>nhận </a:t>
            </a:r>
            <a:r>
              <a:rPr lang="en-US" sz="2500" dirty="0" err="1" smtClean="0">
                <a:solidFill>
                  <a:srgbClr val="002060"/>
                </a:solidFill>
                <a:latin typeface="Times New Roman" panose="02020603050405020304" pitchFamily="18" charset="0"/>
                <a:cs typeface="Times New Roman" panose="02020603050405020304" pitchFamily="18" charset="0"/>
              </a:rPr>
              <a:t>và</a:t>
            </a:r>
            <a:r>
              <a:rPr lang="en-US" sz="2500" dirty="0" smtClean="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Xóa </a:t>
            </a:r>
            <a:r>
              <a:rPr lang="vi-VN" sz="2500" dirty="0">
                <a:solidFill>
                  <a:srgbClr val="002060"/>
                </a:solidFill>
                <a:latin typeface="Times New Roman" panose="02020603050405020304" pitchFamily="18" charset="0"/>
                <a:cs typeface="Times New Roman" panose="02020603050405020304" pitchFamily="18" charset="0"/>
              </a:rPr>
              <a:t>tên cử </a:t>
            </a:r>
            <a:r>
              <a:rPr lang="vi-VN" sz="2500" dirty="0" smtClean="0">
                <a:solidFill>
                  <a:srgbClr val="002060"/>
                </a:solidFill>
                <a:latin typeface="Times New Roman" panose="02020603050405020304" pitchFamily="18" charset="0"/>
                <a:cs typeface="Times New Roman" panose="02020603050405020304" pitchFamily="18" charset="0"/>
              </a:rPr>
              <a:t>tri</a:t>
            </a:r>
            <a:r>
              <a:rPr lang="en-US" sz="2500" dirty="0" smtClean="0">
                <a:solidFill>
                  <a:srgbClr val="002060"/>
                </a:solidFill>
                <a:latin typeface="Times New Roman" panose="02020603050405020304" pitchFamily="18" charset="0"/>
                <a:cs typeface="Times New Roman" panose="02020603050405020304" pitchFamily="18" charset="0"/>
              </a:rPr>
              <a:t>. </a:t>
            </a:r>
            <a:r>
              <a:rPr lang="en-US" sz="2500" dirty="0" err="1" smtClean="0">
                <a:solidFill>
                  <a:srgbClr val="002060"/>
                </a:solidFill>
                <a:latin typeface="Times New Roman" panose="02020603050405020304" pitchFamily="18" charset="0"/>
                <a:cs typeface="Times New Roman" panose="02020603050405020304" pitchFamily="18" charset="0"/>
              </a:rPr>
              <a:t>Đến</a:t>
            </a:r>
            <a:r>
              <a:rPr lang="en-US" sz="2500" dirty="0" smtClean="0">
                <a:solidFill>
                  <a:srgbClr val="002060"/>
                </a:solidFill>
                <a:latin typeface="Times New Roman" panose="02020603050405020304" pitchFamily="18" charset="0"/>
                <a:cs typeface="Times New Roman" panose="02020603050405020304" pitchFamily="18" charset="0"/>
              </a:rPr>
              <a:t> </a:t>
            </a:r>
            <a:r>
              <a:rPr lang="en-US" sz="2500" dirty="0">
                <a:solidFill>
                  <a:srgbClr val="002060"/>
                </a:solidFill>
                <a:latin typeface="Times New Roman" panose="02020603050405020304" pitchFamily="18" charset="0"/>
                <a:cs typeface="Times New Roman" panose="02020603050405020304" pitchFamily="18" charset="0"/>
              </a:rPr>
              <a:t>g</a:t>
            </a:r>
            <a:r>
              <a:rPr lang="vi-VN" sz="2500" dirty="0" smtClean="0">
                <a:solidFill>
                  <a:srgbClr val="002060"/>
                </a:solidFill>
                <a:latin typeface="Times New Roman" panose="02020603050405020304" pitchFamily="18" charset="0"/>
                <a:cs typeface="Times New Roman" panose="02020603050405020304" pitchFamily="18" charset="0"/>
              </a:rPr>
              <a:t>iờ </a:t>
            </a:r>
            <a:r>
              <a:rPr lang="vi-VN" sz="2500" dirty="0">
                <a:solidFill>
                  <a:srgbClr val="002060"/>
                </a:solidFill>
                <a:latin typeface="Times New Roman" panose="02020603050405020304" pitchFamily="18" charset="0"/>
                <a:cs typeface="Times New Roman" panose="02020603050405020304" pitchFamily="18" charset="0"/>
              </a:rPr>
              <a:t>bỏ phiếu </a:t>
            </a:r>
            <a:r>
              <a:rPr lang="vi-VN" sz="2500" dirty="0" smtClean="0">
                <a:solidFill>
                  <a:srgbClr val="002060"/>
                </a:solidFill>
                <a:latin typeface="Times New Roman" panose="02020603050405020304" pitchFamily="18" charset="0"/>
                <a:cs typeface="Times New Roman" panose="02020603050405020304" pitchFamily="18" charset="0"/>
              </a:rPr>
              <a:t>→ </a:t>
            </a:r>
            <a:r>
              <a:rPr lang="vi-VN" sz="2500" dirty="0">
                <a:solidFill>
                  <a:srgbClr val="002060"/>
                </a:solidFill>
                <a:latin typeface="Times New Roman" panose="02020603050405020304" pitchFamily="18" charset="0"/>
                <a:cs typeface="Times New Roman" panose="02020603050405020304" pitchFamily="18" charset="0"/>
              </a:rPr>
              <a:t>không cập </a:t>
            </a:r>
            <a:r>
              <a:rPr lang="vi-VN" sz="2500" dirty="0" smtClean="0">
                <a:solidFill>
                  <a:srgbClr val="002060"/>
                </a:solidFill>
                <a:latin typeface="Times New Roman" panose="02020603050405020304" pitchFamily="18" charset="0"/>
                <a:cs typeface="Times New Roman" panose="02020603050405020304" pitchFamily="18" charset="0"/>
              </a:rPr>
              <a:t>nhật</a:t>
            </a:r>
            <a:r>
              <a:rPr lang="en-US" sz="2500" dirty="0" smtClean="0">
                <a:solidFill>
                  <a:srgbClr val="002060"/>
                </a:solidFill>
                <a:latin typeface="Times New Roman" panose="02020603050405020304" pitchFamily="18" charset="0"/>
                <a:cs typeface="Times New Roman" panose="02020603050405020304" pitchFamily="18" charset="0"/>
              </a:rPr>
              <a:t>.</a:t>
            </a:r>
            <a:endParaRPr lang="vi-VN" sz="25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4955" y="7540828"/>
            <a:ext cx="1850562" cy="688772"/>
          </a:xfrm>
          <a:prstGeom prst="rect">
            <a:avLst/>
          </a:prstGeom>
        </p:spPr>
      </p:pic>
    </p:spTree>
    <p:extLst>
      <p:ext uri="{BB962C8B-B14F-4D97-AF65-F5344CB8AC3E}">
        <p14:creationId xmlns:p14="http://schemas.microsoft.com/office/powerpoint/2010/main" val="3243973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4" name="Text 1"/>
          <p:cNvSpPr/>
          <p:nvPr/>
        </p:nvSpPr>
        <p:spPr>
          <a:xfrm>
            <a:off x="1249455" y="1742107"/>
            <a:ext cx="2693789" cy="336709"/>
          </a:xfrm>
          <a:prstGeom prst="rect">
            <a:avLst/>
          </a:prstGeom>
          <a:noFill/>
          <a:ln/>
        </p:spPr>
        <p:txBody>
          <a:bodyPr wrap="none" lIns="0" tIns="0" rIns="0" bIns="0" rtlCol="0" anchor="t"/>
          <a:lstStyle/>
          <a:p>
            <a:pPr marL="457200" indent="-457200" algn="l">
              <a:lnSpc>
                <a:spcPts val="2650"/>
              </a:lnSpc>
              <a:buFont typeface="Arial" panose="020B0604020202020204" pitchFamily="34" charset="0"/>
              <a:buChar char="•"/>
            </a:pPr>
            <a:endParaRPr lang="en-US" sz="3000" b="1" dirty="0">
              <a:latin typeface="Times New Roman" panose="02020603050405020304" pitchFamily="18" charset="0"/>
              <a:cs typeface="Times New Roman" panose="02020603050405020304" pitchFamily="18" charset="0"/>
            </a:endParaRPr>
          </a:p>
        </p:txBody>
      </p:sp>
      <p:sp>
        <p:nvSpPr>
          <p:cNvPr id="5" name="Text 2"/>
          <p:cNvSpPr/>
          <p:nvPr/>
        </p:nvSpPr>
        <p:spPr>
          <a:xfrm>
            <a:off x="266699" y="2678229"/>
            <a:ext cx="9272226" cy="1653332"/>
          </a:xfrm>
          <a:prstGeom prst="rect">
            <a:avLst/>
          </a:prstGeom>
          <a:noFill/>
          <a:ln/>
        </p:spPr>
        <p:txBody>
          <a:bodyPr wrap="square" lIns="0" tIns="0" rIns="0" bIns="0" rtlCol="0" anchor="t"/>
          <a:lstStyle/>
          <a:p>
            <a:pPr marL="457200" indent="-457200" algn="just">
              <a:lnSpc>
                <a:spcPts val="3000"/>
              </a:lnSpc>
              <a:buSzPct val="100000"/>
              <a:buFont typeface="Wingdings" panose="05000000000000000000" pitchFamily="2" charset="2"/>
              <a:buChar char="Ø"/>
            </a:pP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t>
            </a:r>
            <a:r>
              <a:rPr lang="en-US" sz="2800" dirty="0">
                <a:solidFill>
                  <a:srgbClr val="002060"/>
                </a:solidFill>
                <a:latin typeface="Times New Roman" panose="02020603050405020304" pitchFamily="18" charset="0"/>
                <a:cs typeface="Times New Roman" panose="02020603050405020304" pitchFamily="18" charset="0"/>
              </a:rPr>
              <a:t> tri: </a:t>
            </a:r>
            <a:r>
              <a:rPr lang="vi-VN" sz="2800" spc="-100" dirty="0" smtClean="0">
                <a:solidFill>
                  <a:srgbClr val="FF0000"/>
                </a:solidFill>
                <a:latin typeface="Times New Roman" panose="02020603050405020304" pitchFamily="18" charset="0"/>
                <a:ea typeface="Open Sans" pitchFamily="34" charset="-122"/>
                <a:cs typeface="Times New Roman" panose="02020603050405020304" pitchFamily="18" charset="0"/>
              </a:rPr>
              <a:t>10</a:t>
            </a:r>
            <a:r>
              <a:rPr lang="vi-VN" sz="2800" spc="-100" dirty="0" smtClean="0">
                <a:solidFill>
                  <a:srgbClr val="002060"/>
                </a:solidFill>
                <a:latin typeface="Times New Roman" panose="02020603050405020304" pitchFamily="18" charset="0"/>
                <a:ea typeface="Open Sans" pitchFamily="34" charset="-122"/>
                <a:cs typeface="Times New Roman" panose="02020603050405020304" pitchFamily="18" charset="0"/>
              </a:rPr>
              <a:t> đến trước </a:t>
            </a:r>
            <a:r>
              <a:rPr lang="vi-VN" sz="3000" spc="-100" dirty="0" smtClean="0">
                <a:solidFill>
                  <a:srgbClr val="FF0000"/>
                </a:solidFill>
                <a:latin typeface="Times New Roman" panose="02020603050405020304" pitchFamily="18" charset="0"/>
                <a:ea typeface="Open Sans" pitchFamily="34" charset="-122"/>
                <a:cs typeface="Times New Roman" panose="02020603050405020304" pitchFamily="18" charset="0"/>
              </a:rPr>
              <a:t>03</a:t>
            </a:r>
            <a:r>
              <a:rPr lang="vi-VN" sz="2800" spc="-1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vi-VN" sz="2800" spc="-100" dirty="0">
                <a:solidFill>
                  <a:srgbClr val="002060"/>
                </a:solidFill>
                <a:latin typeface="Times New Roman" panose="02020603050405020304" pitchFamily="18" charset="0"/>
                <a:ea typeface="Open Sans" pitchFamily="34" charset="-122"/>
                <a:cs typeface="Times New Roman" panose="02020603050405020304" pitchFamily="18" charset="0"/>
              </a:rPr>
              <a:t>ngày </a:t>
            </a:r>
            <a:r>
              <a:rPr lang="vi-VN" sz="2800" spc="-100" dirty="0" smtClean="0">
                <a:solidFill>
                  <a:srgbClr val="002060"/>
                </a:solidFill>
                <a:latin typeface="Times New Roman" panose="02020603050405020304" pitchFamily="18" charset="0"/>
                <a:ea typeface="Open Sans" pitchFamily="34" charset="-122"/>
                <a:cs typeface="Times New Roman" panose="02020603050405020304" pitchFamily="18" charset="0"/>
              </a:rPr>
              <a:t>bầu </a:t>
            </a:r>
            <a:r>
              <a:rPr lang="vi-VN" sz="2800" spc="-100" dirty="0">
                <a:solidFill>
                  <a:srgbClr val="002060"/>
                </a:solidFill>
                <a:latin typeface="Times New Roman" panose="02020603050405020304" pitchFamily="18" charset="0"/>
                <a:ea typeface="Open Sans" pitchFamily="34" charset="-122"/>
                <a:cs typeface="Times New Roman" panose="02020603050405020304" pitchFamily="18" charset="0"/>
              </a:rPr>
              <a:t>cử </a:t>
            </a:r>
            <a:r>
              <a:rPr lang="vi-VN" sz="2800" spc="-100" dirty="0" smtClean="0">
                <a:solidFill>
                  <a:srgbClr val="002060"/>
                </a:solidFill>
                <a:latin typeface="Times New Roman" panose="02020603050405020304" pitchFamily="18" charset="0"/>
                <a:ea typeface="Open Sans" pitchFamily="34" charset="-122"/>
                <a:cs typeface="Times New Roman" panose="02020603050405020304" pitchFamily="18" charset="0"/>
              </a:rPr>
              <a:t>(</a:t>
            </a:r>
            <a:r>
              <a:rPr lang="vi-VN" sz="2800" spc="-100" dirty="0" smtClean="0">
                <a:solidFill>
                  <a:srgbClr val="FF0000"/>
                </a:solidFill>
                <a:latin typeface="Times New Roman" panose="02020603050405020304" pitchFamily="18" charset="0"/>
                <a:ea typeface="Open Sans" pitchFamily="34" charset="-122"/>
                <a:cs typeface="Times New Roman" panose="02020603050405020304" pitchFamily="18" charset="0"/>
              </a:rPr>
              <a:t>05 – 12/3/2026</a:t>
            </a:r>
            <a:r>
              <a:rPr lang="vi-VN" sz="2800" spc="-1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endParaRPr lang="en-US" sz="2800" spc="-100" dirty="0" smtClean="0">
              <a:solidFill>
                <a:srgbClr val="002060"/>
              </a:solidFill>
              <a:latin typeface="Times New Roman" panose="02020603050405020304" pitchFamily="18" charset="0"/>
              <a:ea typeface="Open Sans" pitchFamily="34" charset="-122"/>
              <a:cs typeface="Times New Roman" panose="02020603050405020304" pitchFamily="18" charset="0"/>
            </a:endParaRPr>
          </a:p>
        </p:txBody>
      </p:sp>
      <p:sp>
        <p:nvSpPr>
          <p:cNvPr id="16" name="Rectangle 15"/>
          <p:cNvSpPr/>
          <p:nvPr/>
        </p:nvSpPr>
        <p:spPr>
          <a:xfrm>
            <a:off x="2173555" y="674191"/>
            <a:ext cx="12307716" cy="451790"/>
          </a:xfrm>
          <a:prstGeom prst="rect">
            <a:avLst/>
          </a:prstGeom>
        </p:spPr>
        <p:txBody>
          <a:bodyPr wrap="square">
            <a:spAutoFit/>
          </a:bodyPr>
          <a:lstStyle/>
          <a:p>
            <a:pPr>
              <a:lnSpc>
                <a:spcPts val="2750"/>
              </a:lnSpc>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5.5.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Phát</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thẻ</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tri &amp;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Xử</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lý</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các</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sự</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cố</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về</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Thẻ</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tri </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24344"/>
          <a:stretch/>
        </p:blipFill>
        <p:spPr>
          <a:xfrm>
            <a:off x="10267949" y="1619250"/>
            <a:ext cx="4430911" cy="65853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9" name="Rectangle 18"/>
          <p:cNvSpPr/>
          <p:nvPr/>
        </p:nvSpPr>
        <p:spPr>
          <a:xfrm>
            <a:off x="156635" y="3242377"/>
            <a:ext cx="9545829" cy="1292662"/>
          </a:xfrm>
          <a:prstGeom prst="rect">
            <a:avLst/>
          </a:prstGeom>
        </p:spPr>
        <p:txBody>
          <a:bodyPr wrap="square">
            <a:spAutoFit/>
          </a:bodyPr>
          <a:lstStyle/>
          <a:p>
            <a:pPr marL="457200" indent="-457200" algn="just">
              <a:buFont typeface="Wingdings" panose="05000000000000000000" pitchFamily="2" charset="2"/>
              <a:buChar char="Ø"/>
            </a:pPr>
            <a:r>
              <a:rPr lang="en-US" sz="2800" dirty="0" err="1">
                <a:solidFill>
                  <a:srgbClr val="002060"/>
                </a:solidFill>
                <a:latin typeface="Times New Roman" panose="02020603050405020304" pitchFamily="18" charset="0"/>
                <a:cs typeface="Times New Roman" panose="02020603050405020304" pitchFamily="18" charset="0"/>
              </a:rPr>
              <a:t>Rà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soát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t>
            </a:r>
            <a:r>
              <a:rPr lang="en-US" sz="2800" dirty="0">
                <a:solidFill>
                  <a:srgbClr val="002060"/>
                </a:solidFill>
                <a:latin typeface="Times New Roman" panose="02020603050405020304" pitchFamily="18" charset="0"/>
                <a:cs typeface="Times New Roman" panose="02020603050405020304" pitchFamily="18" charset="0"/>
              </a:rPr>
              <a:t> tri:</a:t>
            </a:r>
            <a:r>
              <a:rPr lang="en-US" sz="2800" b="1" dirty="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lưu</a:t>
            </a:r>
            <a:r>
              <a:rPr lang="en-US" sz="2500" i="1" spc="-100" dirty="0" smtClean="0">
                <a:solidFill>
                  <a:srgbClr val="002060"/>
                </a:solidFill>
                <a:latin typeface="Times New Roman" panose="02020603050405020304" pitchFamily="18" charset="0"/>
                <a:cs typeface="Times New Roman" panose="02020603050405020304" pitchFamily="18" charset="0"/>
              </a:rPr>
              <a:t> ý </a:t>
            </a:r>
            <a:r>
              <a:rPr lang="en-US" sz="2500" i="1" spc="-100" dirty="0" err="1" smtClean="0">
                <a:solidFill>
                  <a:srgbClr val="002060"/>
                </a:solidFill>
                <a:latin typeface="Times New Roman" panose="02020603050405020304" pitchFamily="18" charset="0"/>
                <a:cs typeface="Times New Roman" panose="02020603050405020304" pitchFamily="18" charset="0"/>
              </a:rPr>
              <a:t>các</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cử</a:t>
            </a:r>
            <a:r>
              <a:rPr lang="en-US" sz="2500" i="1" spc="-100" dirty="0" smtClean="0">
                <a:solidFill>
                  <a:srgbClr val="002060"/>
                </a:solidFill>
                <a:latin typeface="Times New Roman" panose="02020603050405020304" pitchFamily="18" charset="0"/>
                <a:cs typeface="Times New Roman" panose="02020603050405020304" pitchFamily="18" charset="0"/>
              </a:rPr>
              <a:t> tri </a:t>
            </a:r>
            <a:r>
              <a:rPr lang="en-US" sz="2500" i="1" spc="-100" dirty="0" err="1" smtClean="0">
                <a:solidFill>
                  <a:srgbClr val="002060"/>
                </a:solidFill>
                <a:latin typeface="Times New Roman" panose="02020603050405020304" pitchFamily="18" charset="0"/>
                <a:cs typeface="Times New Roman" panose="02020603050405020304" pitchFamily="18" charset="0"/>
              </a:rPr>
              <a:t>đặc</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biệt</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già</a:t>
            </a:r>
            <a:r>
              <a:rPr lang="en-US" sz="2500" i="1" spc="-100" dirty="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yếu</a:t>
            </a:r>
            <a:r>
              <a:rPr lang="en-US" sz="2500" i="1" spc="-100" dirty="0">
                <a:solidFill>
                  <a:srgbClr val="002060"/>
                </a:solidFill>
                <a:latin typeface="Times New Roman" panose="02020603050405020304" pitchFamily="18" charset="0"/>
                <a:cs typeface="Times New Roman" panose="02020603050405020304" pitchFamily="18" charset="0"/>
              </a:rPr>
              <a:t>;</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ốm</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đau</a:t>
            </a:r>
            <a:r>
              <a:rPr lang="en-US" sz="2500" i="1" spc="-100" dirty="0">
                <a:solidFill>
                  <a:srgbClr val="002060"/>
                </a:solidFill>
                <a:latin typeface="Times New Roman" panose="02020603050405020304" pitchFamily="18" charset="0"/>
                <a:cs typeface="Times New Roman" panose="02020603050405020304" pitchFamily="18" charset="0"/>
              </a:rPr>
              <a:t>;</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khuyết</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tật</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tạm</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giam</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giáo</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dục</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bắt</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buộc</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cai</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nghiện</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bắt</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buộc</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không</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tổ</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chức</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bỏ</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phiếu</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riêng</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cách</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ly</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phong</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en-US" sz="2500" i="1" spc="-100" dirty="0" err="1" smtClean="0">
                <a:solidFill>
                  <a:srgbClr val="002060"/>
                </a:solidFill>
                <a:latin typeface="Times New Roman" panose="02020603050405020304" pitchFamily="18" charset="0"/>
                <a:cs typeface="Times New Roman" panose="02020603050405020304" pitchFamily="18" charset="0"/>
              </a:rPr>
              <a:t>tỏa</a:t>
            </a:r>
            <a:r>
              <a:rPr lang="en-US" sz="2500" i="1" spc="-100" dirty="0" smtClean="0">
                <a:solidFill>
                  <a:srgbClr val="002060"/>
                </a:solidFill>
                <a:latin typeface="Times New Roman" panose="02020603050405020304" pitchFamily="18" charset="0"/>
                <a:cs typeface="Times New Roman" panose="02020603050405020304" pitchFamily="18" charset="0"/>
              </a:rPr>
              <a:t>) </a:t>
            </a:r>
            <a:r>
              <a:rPr lang="vi-VN" sz="2500" spc="-100" dirty="0" smtClean="0">
                <a:solidFill>
                  <a:srgbClr val="002060"/>
                </a:solidFill>
                <a:latin typeface="Times New Roman" panose="02020603050405020304" pitchFamily="18" charset="0"/>
                <a:cs typeface="Times New Roman" panose="02020603050405020304" pitchFamily="18" charset="0"/>
              </a:rPr>
              <a:t>để </a:t>
            </a:r>
            <a:r>
              <a:rPr lang="vi-VN" sz="2500" spc="-100" dirty="0">
                <a:solidFill>
                  <a:srgbClr val="002060"/>
                </a:solidFill>
                <a:latin typeface="Times New Roman" panose="02020603050405020304" pitchFamily="18" charset="0"/>
                <a:cs typeface="Times New Roman" panose="02020603050405020304" pitchFamily="18" charset="0"/>
              </a:rPr>
              <a:t>bố trí phương </a:t>
            </a:r>
            <a:r>
              <a:rPr lang="vi-VN" sz="2500" spc="-100" dirty="0" smtClean="0">
                <a:solidFill>
                  <a:srgbClr val="002060"/>
                </a:solidFill>
                <a:latin typeface="Times New Roman" panose="02020603050405020304" pitchFamily="18" charset="0"/>
                <a:cs typeface="Times New Roman" panose="02020603050405020304" pitchFamily="18" charset="0"/>
              </a:rPr>
              <a:t>án.</a:t>
            </a:r>
            <a:endParaRPr lang="en-US" sz="2500" spc="-100"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3225" y="4613394"/>
            <a:ext cx="9545829" cy="1677382"/>
          </a:xfrm>
          <a:prstGeom prst="rect">
            <a:avLst/>
          </a:prstGeom>
        </p:spPr>
        <p:txBody>
          <a:bodyPr wrap="square">
            <a:spAutoFit/>
          </a:bodyPr>
          <a:lstStyle/>
          <a:p>
            <a:pPr marL="457200" indent="-457200" algn="just">
              <a:buFont typeface="Wingdings" panose="05000000000000000000" pitchFamily="2" charset="2"/>
              <a:buChar char="Ø"/>
            </a:pPr>
            <a:r>
              <a:rPr lang="vi-VN" sz="2800" dirty="0">
                <a:solidFill>
                  <a:srgbClr val="002060"/>
                </a:solidFill>
                <a:latin typeface="Times New Roman" panose="02020603050405020304" pitchFamily="18" charset="0"/>
                <a:cs typeface="Times New Roman" panose="02020603050405020304" pitchFamily="18" charset="0"/>
              </a:rPr>
              <a:t>Xác nhận nơi bỏ phiếu trước ngày bầu cử</a:t>
            </a:r>
            <a:r>
              <a:rPr lang="en-US" sz="2800" dirty="0">
                <a:solidFill>
                  <a:srgbClr val="00206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Bỏ phiếu tại nơi ghi tên: </a:t>
            </a:r>
            <a:r>
              <a:rPr lang="vi-VN" sz="2500" i="1" dirty="0" smtClean="0">
                <a:solidFill>
                  <a:srgbClr val="002060"/>
                </a:solidFill>
                <a:latin typeface="Times New Roman" panose="02020603050405020304" pitchFamily="18" charset="0"/>
                <a:cs typeface="Times New Roman" panose="02020603050405020304" pitchFamily="18" charset="0"/>
              </a:rPr>
              <a:t>phát Thẻ </a:t>
            </a:r>
            <a:r>
              <a:rPr lang="vi-VN" sz="2500" dirty="0" smtClean="0">
                <a:solidFill>
                  <a:srgbClr val="002060"/>
                </a:solidFill>
                <a:latin typeface="Times New Roman" panose="02020603050405020304" pitchFamily="18" charset="0"/>
                <a:cs typeface="Times New Roman" panose="02020603050405020304" pitchFamily="18" charset="0"/>
              </a:rPr>
              <a:t>| Bỏ phiếu nơi khác: </a:t>
            </a:r>
            <a:r>
              <a:rPr lang="vi-VN" sz="2500" i="1" dirty="0" smtClean="0">
                <a:solidFill>
                  <a:srgbClr val="002060"/>
                </a:solidFill>
                <a:latin typeface="Times New Roman" panose="02020603050405020304" pitchFamily="18" charset="0"/>
                <a:cs typeface="Times New Roman" panose="02020603050405020304" pitchFamily="18" charset="0"/>
              </a:rPr>
              <a:t>hướng dẫn thủ tục – không tính vào tổng cử tri nơi cũ.</a:t>
            </a:r>
            <a:endParaRPr lang="en-US" sz="2500" i="1" dirty="0" smtClean="0">
              <a:solidFill>
                <a:srgbClr val="002060"/>
              </a:solidFill>
              <a:latin typeface="Times New Roman" panose="02020603050405020304" pitchFamily="18" charset="0"/>
              <a:cs typeface="Times New Roman" panose="02020603050405020304" pitchFamily="18" charset="0"/>
            </a:endParaRPr>
          </a:p>
          <a:p>
            <a:r>
              <a:rPr lang="en-US" sz="25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endParaRPr lang="en-US" sz="2500"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21" name="Rectangle 20"/>
          <p:cNvSpPr/>
          <p:nvPr/>
        </p:nvSpPr>
        <p:spPr>
          <a:xfrm>
            <a:off x="1012213" y="7881431"/>
            <a:ext cx="7315200" cy="369332"/>
          </a:xfrm>
          <a:prstGeom prst="rect">
            <a:avLst/>
          </a:prstGeom>
        </p:spPr>
        <p:txBody>
          <a:bodyPr>
            <a:spAutoFit/>
          </a:bodyPr>
          <a:lstStyle/>
          <a:p>
            <a:endParaRPr lang="en-US" dirty="0"/>
          </a:p>
        </p:txBody>
      </p:sp>
      <p:sp>
        <p:nvSpPr>
          <p:cNvPr id="22" name="Rectangle 21"/>
          <p:cNvSpPr/>
          <p:nvPr/>
        </p:nvSpPr>
        <p:spPr>
          <a:xfrm>
            <a:off x="266699" y="1725394"/>
            <a:ext cx="4732386" cy="1131079"/>
          </a:xfrm>
          <a:prstGeom prst="rect">
            <a:avLst/>
          </a:prstGeom>
        </p:spPr>
        <p:txBody>
          <a:bodyPr wrap="none">
            <a:spAutoFit/>
          </a:bodyPr>
          <a:lstStyle/>
          <a:p>
            <a:pPr>
              <a:lnSpc>
                <a:spcPts val="2650"/>
              </a:lnSpc>
            </a:pPr>
            <a:r>
              <a:rPr lang="en-US" sz="35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Tổ</a:t>
            </a:r>
            <a:r>
              <a:rPr lang="en-US" sz="35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5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bầu</a:t>
            </a:r>
            <a:r>
              <a:rPr lang="en-US" sz="35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5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cử</a:t>
            </a:r>
            <a:r>
              <a:rPr lang="en-US" sz="35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Libre Baskerville" pitchFamily="34" charset="-122"/>
                <a:cs typeface="Times New Roman" panose="02020603050405020304" pitchFamily="18" charset="0"/>
              </a:rPr>
              <a:t>có</a:t>
            </a:r>
            <a:r>
              <a:rPr lang="en-US" sz="3000"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Libre Baskerville" pitchFamily="34" charset="-122"/>
                <a:cs typeface="Times New Roman" panose="02020603050405020304" pitchFamily="18" charset="0"/>
              </a:rPr>
              <a:t>trách</a:t>
            </a:r>
            <a:r>
              <a:rPr lang="en-US" sz="3000"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000" dirty="0" err="1" smtClean="0">
                <a:solidFill>
                  <a:srgbClr val="002060"/>
                </a:solidFill>
                <a:latin typeface="Times New Roman" panose="02020603050405020304" pitchFamily="18" charset="0"/>
                <a:ea typeface="Libre Baskerville" pitchFamily="34" charset="-122"/>
                <a:cs typeface="Times New Roman" panose="02020603050405020304" pitchFamily="18" charset="0"/>
              </a:rPr>
              <a:t>nhiệm</a:t>
            </a:r>
            <a:r>
              <a:rPr lang="en-US" sz="3000"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a:t>
            </a:r>
            <a:r>
              <a:rPr lang="en-US" sz="3000" b="1"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 </a:t>
            </a:r>
            <a:endParaRPr lang="vi-VN" sz="3000" b="1" dirty="0" smtClean="0">
              <a:solidFill>
                <a:srgbClr val="002060"/>
              </a:solidFill>
              <a:latin typeface="Times New Roman" panose="02020603050405020304" pitchFamily="18" charset="0"/>
              <a:ea typeface="Libre Baskerville" pitchFamily="34" charset="-122"/>
              <a:cs typeface="Times New Roman" panose="02020603050405020304" pitchFamily="18" charset="0"/>
            </a:endParaRPr>
          </a:p>
          <a:p>
            <a:pPr>
              <a:lnSpc>
                <a:spcPts val="2650"/>
              </a:lnSpc>
            </a:pPr>
            <a:endParaRPr lang="vi-VN" sz="3000"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a:p>
            <a:pPr>
              <a:lnSpc>
                <a:spcPts val="2650"/>
              </a:lnSpc>
            </a:pP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3225" y="6095500"/>
            <a:ext cx="9772650" cy="1292662"/>
          </a:xfrm>
          <a:prstGeom prst="rect">
            <a:avLst/>
          </a:prstGeom>
        </p:spPr>
        <p:txBody>
          <a:bodyPr wrap="square">
            <a:spAutoFit/>
          </a:bodyPr>
          <a:lstStyle/>
          <a:p>
            <a:pPr marL="457200" indent="-457200" algn="just">
              <a:buFont typeface="Wingdings" panose="05000000000000000000" pitchFamily="2" charset="2"/>
              <a:buChar char="Ø"/>
            </a:pPr>
            <a:r>
              <a:rPr lang="en-US" sz="2800" dirty="0" err="1">
                <a:solidFill>
                  <a:srgbClr val="002060"/>
                </a:solidFill>
                <a:latin typeface="Times New Roman" panose="02020603050405020304" pitchFamily="18" charset="0"/>
                <a:cs typeface="Times New Roman" panose="02020603050405020304" pitchFamily="18" charset="0"/>
              </a:rPr>
              <a:t>Thẻ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t>
            </a:r>
            <a:r>
              <a:rPr lang="en-US" sz="2800" dirty="0">
                <a:solidFill>
                  <a:srgbClr val="002060"/>
                </a:solidFill>
                <a:latin typeface="Times New Roman" panose="02020603050405020304" pitchFamily="18" charset="0"/>
                <a:cs typeface="Times New Roman" panose="02020603050405020304" pitchFamily="18" charset="0"/>
              </a:rPr>
              <a:t> tri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mất</a:t>
            </a:r>
            <a:r>
              <a:rPr lang="en-US" sz="2800" dirty="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Thu </a:t>
            </a:r>
            <a:r>
              <a:rPr lang="vi-VN" sz="2500" dirty="0">
                <a:solidFill>
                  <a:srgbClr val="002060"/>
                </a:solidFill>
                <a:latin typeface="Times New Roman" panose="02020603050405020304" pitchFamily="18" charset="0"/>
                <a:cs typeface="Times New Roman" panose="02020603050405020304" pitchFamily="18" charset="0"/>
              </a:rPr>
              <a:t>thẻ cũ hoặc xác nhận mất + xuất trình giấy </a:t>
            </a:r>
            <a:r>
              <a:rPr lang="vi-VN" sz="2500" dirty="0" smtClean="0">
                <a:solidFill>
                  <a:srgbClr val="002060"/>
                </a:solidFill>
                <a:latin typeface="Times New Roman" panose="02020603050405020304" pitchFamily="18" charset="0"/>
                <a:cs typeface="Times New Roman" panose="02020603050405020304" pitchFamily="18" charset="0"/>
              </a:rPr>
              <a:t>tờ → </a:t>
            </a:r>
            <a:r>
              <a:rPr lang="en-US" sz="2500" dirty="0" err="1" smtClean="0">
                <a:solidFill>
                  <a:srgbClr val="002060"/>
                </a:solidFill>
                <a:latin typeface="Times New Roman" panose="02020603050405020304" pitchFamily="18" charset="0"/>
                <a:cs typeface="Times New Roman" panose="02020603050405020304" pitchFamily="18" charset="0"/>
              </a:rPr>
              <a:t>báo</a:t>
            </a:r>
            <a:r>
              <a:rPr lang="en-US" sz="2500" dirty="0" smtClean="0">
                <a:solidFill>
                  <a:srgbClr val="002060"/>
                </a:solidFill>
                <a:latin typeface="Times New Roman" panose="02020603050405020304" pitchFamily="18" charset="0"/>
                <a:cs typeface="Times New Roman" panose="02020603050405020304" pitchFamily="18" charset="0"/>
              </a:rPr>
              <a:t> </a:t>
            </a:r>
            <a:r>
              <a:rPr lang="en-US" sz="2500" dirty="0" err="1" smtClean="0">
                <a:solidFill>
                  <a:srgbClr val="002060"/>
                </a:solidFill>
                <a:latin typeface="Times New Roman" panose="02020603050405020304" pitchFamily="18" charset="0"/>
                <a:cs typeface="Times New Roman" panose="02020603050405020304" pitchFamily="18" charset="0"/>
              </a:rPr>
              <a:t>cáo</a:t>
            </a:r>
            <a:r>
              <a:rPr lang="en-US" sz="2500" dirty="0" smtClean="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UBND </a:t>
            </a:r>
            <a:r>
              <a:rPr lang="vi-VN" sz="2500" dirty="0">
                <a:solidFill>
                  <a:srgbClr val="002060"/>
                </a:solidFill>
                <a:latin typeface="Times New Roman" panose="02020603050405020304" pitchFamily="18" charset="0"/>
                <a:cs typeface="Times New Roman" panose="02020603050405020304" pitchFamily="18" charset="0"/>
              </a:rPr>
              <a:t>xã cấp lại Thẻ, ghi chú danh sách (trường hợp mất</a:t>
            </a:r>
            <a:r>
              <a:rPr lang="vi-VN" sz="2500" dirty="0" smtClean="0">
                <a:solidFill>
                  <a:srgbClr val="002060"/>
                </a:solidFill>
                <a:latin typeface="Times New Roman" panose="02020603050405020304" pitchFamily="18" charset="0"/>
                <a:cs typeface="Times New Roman" panose="02020603050405020304" pitchFamily="18" charset="0"/>
              </a:rPr>
              <a:t>).</a:t>
            </a:r>
            <a:endPar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510076" y="389810"/>
            <a:ext cx="6973014" cy="491966"/>
          </a:xfrm>
          <a:prstGeom prst="rect">
            <a:avLst/>
          </a:prstGeom>
          <a:noFill/>
          <a:ln/>
        </p:spPr>
        <p:txBody>
          <a:bodyPr wrap="none" lIns="0" tIns="0" rIns="0" bIns="0" rtlCol="0" anchor="t"/>
          <a:lstStyle/>
          <a:p>
            <a:pPr marL="0" indent="0" algn="l">
              <a:lnSpc>
                <a:spcPts val="3850"/>
              </a:lnSpc>
              <a:buNone/>
            </a:pPr>
            <a:r>
              <a:rPr lang="en-US" sz="45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Phần</a:t>
            </a:r>
            <a:r>
              <a:rPr lang="en-US" sz="45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VI. CHUẨN </a:t>
            </a:r>
            <a:r>
              <a:rPr lang="en-US" sz="4500" b="1" dirty="0">
                <a:solidFill>
                  <a:srgbClr val="403CCF"/>
                </a:solidFill>
                <a:latin typeface="Times New Roman" panose="02020603050405020304" pitchFamily="18" charset="0"/>
                <a:ea typeface="Libre Baskerville" pitchFamily="34" charset="-122"/>
                <a:cs typeface="Times New Roman" panose="02020603050405020304" pitchFamily="18" charset="0"/>
              </a:rPr>
              <a:t>BỊ TRƯỚC NGÀY BẦU CỬ</a:t>
            </a:r>
            <a:endParaRPr lang="en-US" sz="4500" b="1" dirty="0">
              <a:latin typeface="Times New Roman" panose="02020603050405020304" pitchFamily="18" charset="0"/>
              <a:cs typeface="Times New Roman" panose="02020603050405020304" pitchFamily="18" charset="0"/>
            </a:endParaRPr>
          </a:p>
        </p:txBody>
      </p:sp>
      <p:sp>
        <p:nvSpPr>
          <p:cNvPr id="3" name="Text 1"/>
          <p:cNvSpPr/>
          <p:nvPr/>
        </p:nvSpPr>
        <p:spPr>
          <a:xfrm>
            <a:off x="551021" y="1318498"/>
            <a:ext cx="2453878" cy="245983"/>
          </a:xfrm>
          <a:prstGeom prst="rect">
            <a:avLst/>
          </a:prstGeom>
          <a:noFill/>
          <a:ln/>
        </p:spPr>
        <p:txBody>
          <a:bodyPr wrap="none" lIns="0" tIns="0" rIns="0" bIns="0" rtlCol="0" anchor="t"/>
          <a:lstStyle/>
          <a:p>
            <a:pPr marL="0" indent="0" algn="l">
              <a:lnSpc>
                <a:spcPts val="1900"/>
              </a:lnSpc>
              <a:buNone/>
            </a:pPr>
            <a:endParaRPr lang="en-US" sz="1500" dirty="0"/>
          </a:p>
        </p:txBody>
      </p:sp>
      <p:sp>
        <p:nvSpPr>
          <p:cNvPr id="6" name="Text 3"/>
          <p:cNvSpPr/>
          <p:nvPr/>
        </p:nvSpPr>
        <p:spPr>
          <a:xfrm>
            <a:off x="7514868" y="1318498"/>
            <a:ext cx="1968222" cy="245983"/>
          </a:xfrm>
          <a:prstGeom prst="rect">
            <a:avLst/>
          </a:prstGeom>
          <a:noFill/>
          <a:ln/>
        </p:spPr>
        <p:txBody>
          <a:bodyPr wrap="none" lIns="0" tIns="0" rIns="0" bIns="0" rtlCol="0" anchor="t"/>
          <a:lstStyle/>
          <a:p>
            <a:pPr marL="0" indent="0" algn="l">
              <a:lnSpc>
                <a:spcPts val="1900"/>
              </a:lnSpc>
              <a:buNone/>
            </a:pPr>
            <a:endParaRPr lang="en-US" sz="1500" dirty="0"/>
          </a:p>
        </p:txBody>
      </p:sp>
      <p:graphicFrame>
        <p:nvGraphicFramePr>
          <p:cNvPr id="9" name="Diagram 8"/>
          <p:cNvGraphicFramePr/>
          <p:nvPr>
            <p:extLst>
              <p:ext uri="{D42A27DB-BD31-4B8C-83A1-F6EECF244321}">
                <p14:modId xmlns:p14="http://schemas.microsoft.com/office/powerpoint/2010/main" val="993191889"/>
              </p:ext>
            </p:extLst>
          </p:nvPr>
        </p:nvGraphicFramePr>
        <p:xfrm>
          <a:off x="0" y="1130300"/>
          <a:ext cx="14630400" cy="709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rot="5400000">
            <a:off x="11127410" y="4527896"/>
            <a:ext cx="1746802" cy="304109"/>
          </a:xfrm>
          <a:prstGeom prst="rect">
            <a:avLst/>
          </a:prstGeom>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hueOff val="0"/>
              <a:satOff val="0"/>
              <a:lumOff val="0"/>
              <a:alphaOff val="0"/>
            </a:schemeClr>
          </a:fontRef>
        </p:style>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739485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248882" y="369075"/>
            <a:ext cx="4772501" cy="493157"/>
          </a:xfrm>
          <a:prstGeom prst="rect">
            <a:avLst/>
          </a:prstGeom>
          <a:noFill/>
          <a:ln/>
        </p:spPr>
        <p:txBody>
          <a:bodyPr wrap="none" lIns="0" tIns="0" rIns="0" bIns="0" rtlCol="0" anchor="t"/>
          <a:lstStyle/>
          <a:p>
            <a:pPr marL="0" indent="0" algn="ctr">
              <a:lnSpc>
                <a:spcPts val="3850"/>
              </a:lnSpc>
              <a:buNone/>
            </a:pPr>
            <a:r>
              <a:rPr lang="en-US" sz="5000" b="1" dirty="0">
                <a:solidFill>
                  <a:srgbClr val="403CCF"/>
                </a:solidFill>
                <a:latin typeface="Times New Roman" panose="02020603050405020304" pitchFamily="18" charset="0"/>
                <a:ea typeface="Libre Baskerville" pitchFamily="34" charset="-122"/>
                <a:cs typeface="Times New Roman" panose="02020603050405020304" pitchFamily="18" charset="0"/>
              </a:rPr>
              <a:t>Mục </a:t>
            </a:r>
            <a:r>
              <a:rPr lang="en-US" sz="5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tiêu</a:t>
            </a:r>
            <a:r>
              <a:rPr lang="en-US" sz="5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tập</a:t>
            </a:r>
            <a:r>
              <a:rPr lang="en-US" sz="5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dirty="0">
                <a:solidFill>
                  <a:srgbClr val="403CCF"/>
                </a:solidFill>
                <a:latin typeface="Times New Roman" panose="02020603050405020304" pitchFamily="18" charset="0"/>
                <a:ea typeface="Libre Baskerville" pitchFamily="34" charset="-122"/>
                <a:cs typeface="Times New Roman" panose="02020603050405020304" pitchFamily="18" charset="0"/>
              </a:rPr>
              <a:t>huấn</a:t>
            </a:r>
            <a:endParaRPr lang="en-US" sz="5000" b="1" dirty="0">
              <a:latin typeface="Times New Roman" panose="02020603050405020304" pitchFamily="18" charset="0"/>
              <a:cs typeface="Times New Roman" panose="02020603050405020304" pitchFamily="18" charset="0"/>
            </a:endParaRPr>
          </a:p>
        </p:txBody>
      </p:sp>
      <p:sp>
        <p:nvSpPr>
          <p:cNvPr id="4" name="Shape 1"/>
          <p:cNvSpPr/>
          <p:nvPr/>
        </p:nvSpPr>
        <p:spPr>
          <a:xfrm>
            <a:off x="5880973" y="1163836"/>
            <a:ext cx="8749426" cy="1540431"/>
          </a:xfrm>
          <a:prstGeom prst="roundRect">
            <a:avLst>
              <a:gd name="adj" fmla="val 1537"/>
            </a:avLst>
          </a:prstGeom>
          <a:solidFill>
            <a:srgbClr val="EAE8F3"/>
          </a:solidFill>
          <a:ln/>
        </p:spPr>
      </p:sp>
      <p:pic>
        <p:nvPicPr>
          <p:cNvPr id="5" name="Image 1" descr="preencoded.png"/>
          <p:cNvPicPr>
            <a:picLocks noChangeAspect="1"/>
          </p:cNvPicPr>
          <p:nvPr/>
        </p:nvPicPr>
        <p:blipFill>
          <a:blip r:embed="rId3"/>
          <a:stretch>
            <a:fillRect/>
          </a:stretch>
        </p:blipFill>
        <p:spPr>
          <a:xfrm>
            <a:off x="6196489" y="1321594"/>
            <a:ext cx="473393" cy="473393"/>
          </a:xfrm>
          <a:prstGeom prst="rect">
            <a:avLst/>
          </a:prstGeom>
        </p:spPr>
      </p:pic>
      <p:pic>
        <p:nvPicPr>
          <p:cNvPr id="6" name="Image 2" descr="preencoded.png"/>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6326624" y="1451729"/>
            <a:ext cx="213003" cy="213003"/>
          </a:xfrm>
          <a:prstGeom prst="rect">
            <a:avLst/>
          </a:prstGeom>
        </p:spPr>
      </p:pic>
      <p:sp>
        <p:nvSpPr>
          <p:cNvPr id="7" name="Text 2"/>
          <p:cNvSpPr/>
          <p:nvPr/>
        </p:nvSpPr>
        <p:spPr>
          <a:xfrm>
            <a:off x="6196489" y="1952744"/>
            <a:ext cx="2108478" cy="246578"/>
          </a:xfrm>
          <a:prstGeom prst="rect">
            <a:avLst/>
          </a:prstGeom>
          <a:noFill/>
          <a:ln/>
        </p:spPr>
        <p:txBody>
          <a:bodyPr wrap="none" lIns="0" tIns="0" rIns="0" bIns="0" rtlCol="0" anchor="t"/>
          <a:lstStyle/>
          <a:p>
            <a:pPr marL="0" indent="0" algn="l">
              <a:lnSpc>
                <a:spcPts val="1900"/>
              </a:lnSpc>
              <a:buNone/>
            </a:pPr>
            <a:r>
              <a:rPr lang="en-US" sz="2500" b="1" dirty="0">
                <a:solidFill>
                  <a:srgbClr val="49495A"/>
                </a:solidFill>
                <a:latin typeface="Times New Roman" panose="02020603050405020304" pitchFamily="18" charset="0"/>
                <a:ea typeface="Libre Baskerville" pitchFamily="34" charset="-122"/>
                <a:cs typeface="Times New Roman" panose="02020603050405020304" pitchFamily="18" charset="0"/>
              </a:rPr>
              <a:t>Nắm vững nghiệp vụ</a:t>
            </a:r>
            <a:endParaRPr lang="en-US" sz="2500" b="1" dirty="0">
              <a:latin typeface="Times New Roman" panose="02020603050405020304" pitchFamily="18" charset="0"/>
              <a:cs typeface="Times New Roman" panose="02020603050405020304" pitchFamily="18" charset="0"/>
            </a:endParaRPr>
          </a:p>
        </p:txBody>
      </p:sp>
      <p:sp>
        <p:nvSpPr>
          <p:cNvPr id="8" name="Text 3"/>
          <p:cNvSpPr/>
          <p:nvPr/>
        </p:nvSpPr>
        <p:spPr>
          <a:xfrm>
            <a:off x="6196489" y="2293977"/>
            <a:ext cx="7723823" cy="252532"/>
          </a:xfrm>
          <a:prstGeom prst="rect">
            <a:avLst/>
          </a:prstGeom>
          <a:noFill/>
          <a:ln/>
        </p:spPr>
        <p:txBody>
          <a:bodyPr wrap="none" lIns="0" tIns="0" rIns="0" bIns="0" rtlCol="0" anchor="t"/>
          <a:lstStyle/>
          <a:p>
            <a:pPr marL="0" indent="0" algn="l">
              <a:lnSpc>
                <a:spcPts val="1950"/>
              </a:lnSpc>
              <a:buNone/>
            </a:pPr>
            <a:r>
              <a:rPr lang="en-US" sz="2500" dirty="0">
                <a:solidFill>
                  <a:srgbClr val="49495A"/>
                </a:solidFill>
                <a:latin typeface="Times New Roman" panose="02020603050405020304" pitchFamily="18" charset="0"/>
                <a:ea typeface="Open Sans" pitchFamily="34" charset="-122"/>
                <a:cs typeface="Times New Roman" panose="02020603050405020304" pitchFamily="18" charset="0"/>
              </a:rPr>
              <a:t>Hiểu rõ tất cả nghiệp vụ theo </a:t>
            </a:r>
            <a:r>
              <a:rPr lang="en-US" sz="2500" dirty="0" err="1">
                <a:solidFill>
                  <a:srgbClr val="49495A"/>
                </a:solidFill>
                <a:latin typeface="Times New Roman" panose="02020603050405020304" pitchFamily="18" charset="0"/>
                <a:ea typeface="Open Sans" pitchFamily="34" charset="-122"/>
                <a:cs typeface="Times New Roman" panose="02020603050405020304" pitchFamily="18" charset="0"/>
              </a:rPr>
              <a:t>Thông</a:t>
            </a:r>
            <a:r>
              <a:rPr lang="en-US" sz="2500" dirty="0">
                <a:solidFill>
                  <a:srgbClr val="49495A"/>
                </a:solidFill>
                <a:latin typeface="Times New Roman" panose="02020603050405020304" pitchFamily="18" charset="0"/>
                <a:ea typeface="Open Sans" pitchFamily="34" charset="-122"/>
                <a:cs typeface="Times New Roman" panose="02020603050405020304" pitchFamily="18" charset="0"/>
              </a:rPr>
              <a:t> </a:t>
            </a:r>
            <a:r>
              <a:rPr lang="en-US" sz="2500" dirty="0" err="1" smtClean="0">
                <a:solidFill>
                  <a:srgbClr val="49495A"/>
                </a:solidFill>
                <a:latin typeface="Times New Roman" panose="02020603050405020304" pitchFamily="18" charset="0"/>
                <a:ea typeface="Open Sans" pitchFamily="34" charset="-122"/>
                <a:cs typeface="Times New Roman" panose="02020603050405020304" pitchFamily="18" charset="0"/>
              </a:rPr>
              <a:t>tư</a:t>
            </a:r>
            <a:r>
              <a:rPr lang="en-US" sz="2500" dirty="0" smtClean="0">
                <a:solidFill>
                  <a:srgbClr val="49495A"/>
                </a:solidFill>
                <a:latin typeface="Times New Roman" panose="02020603050405020304" pitchFamily="18" charset="0"/>
                <a:ea typeface="Open Sans" pitchFamily="34" charset="-122"/>
                <a:cs typeface="Times New Roman" panose="02020603050405020304" pitchFamily="18" charset="0"/>
              </a:rPr>
              <a:t> </a:t>
            </a:r>
            <a:r>
              <a:rPr lang="en-US" sz="2500" dirty="0" err="1" smtClean="0">
                <a:solidFill>
                  <a:srgbClr val="49495A"/>
                </a:solidFill>
                <a:latin typeface="Times New Roman" panose="02020603050405020304" pitchFamily="18" charset="0"/>
                <a:ea typeface="Open Sans" pitchFamily="34" charset="-122"/>
                <a:cs typeface="Times New Roman" panose="02020603050405020304" pitchFamily="18" charset="0"/>
              </a:rPr>
              <a:t>số</a:t>
            </a:r>
            <a:r>
              <a:rPr lang="en-US" sz="2500" dirty="0" smtClean="0">
                <a:solidFill>
                  <a:srgbClr val="49495A"/>
                </a:solidFill>
                <a:latin typeface="Times New Roman" panose="02020603050405020304" pitchFamily="18" charset="0"/>
                <a:ea typeface="Open Sans" pitchFamily="34" charset="-122"/>
                <a:cs typeface="Times New Roman" panose="02020603050405020304" pitchFamily="18" charset="0"/>
              </a:rPr>
              <a:t> 21/2025/TT-BNV</a:t>
            </a:r>
            <a:r>
              <a:rPr lang="en-US" sz="1200" dirty="0" smtClean="0">
                <a:solidFill>
                  <a:srgbClr val="49495A"/>
                </a:solidFill>
                <a:latin typeface="Open Sans" pitchFamily="34" charset="0"/>
                <a:ea typeface="Open Sans" pitchFamily="34" charset="-122"/>
                <a:cs typeface="Open Sans" pitchFamily="34" charset="-120"/>
              </a:rPr>
              <a:t>.</a:t>
            </a:r>
            <a:endParaRPr lang="en-US" sz="1200" dirty="0"/>
          </a:p>
        </p:txBody>
      </p:sp>
      <p:sp>
        <p:nvSpPr>
          <p:cNvPr id="9" name="Shape 4"/>
          <p:cNvSpPr/>
          <p:nvPr/>
        </p:nvSpPr>
        <p:spPr>
          <a:xfrm>
            <a:off x="6038731" y="2829341"/>
            <a:ext cx="8591668" cy="1540431"/>
          </a:xfrm>
          <a:prstGeom prst="roundRect">
            <a:avLst>
              <a:gd name="adj" fmla="val 1537"/>
            </a:avLst>
          </a:prstGeom>
          <a:solidFill>
            <a:srgbClr val="EAE8F3"/>
          </a:solidFill>
          <a:ln/>
        </p:spPr>
      </p:sp>
      <p:pic>
        <p:nvPicPr>
          <p:cNvPr id="10" name="Image 3" descr="preencoded.png"/>
          <p:cNvPicPr>
            <a:picLocks noChangeAspect="1"/>
          </p:cNvPicPr>
          <p:nvPr/>
        </p:nvPicPr>
        <p:blipFill>
          <a:blip r:embed="rId7"/>
          <a:stretch>
            <a:fillRect/>
          </a:stretch>
        </p:blipFill>
        <p:spPr>
          <a:xfrm>
            <a:off x="6196489" y="3019782"/>
            <a:ext cx="473393" cy="473393"/>
          </a:xfrm>
          <a:prstGeom prst="rect">
            <a:avLst/>
          </a:prstGeom>
        </p:spPr>
      </p:pic>
      <p:pic>
        <p:nvPicPr>
          <p:cNvPr id="11" name="Image 4" descr="preencoded.png"/>
          <p:cNvPicPr>
            <a:picLocks noChangeAspect="1"/>
          </p:cNvPicPr>
          <p:nvPr/>
        </p:nvPicPr>
        <p:blipFill>
          <a:blip r:embed="rId4">
            <a:extLst>
              <a:ext uri="{96DAC541-7B7A-43D3-8B79-37D633B846F1}">
                <asvg:svgBlip xmlns:asvg="http://schemas.microsoft.com/office/drawing/2016/SVG/main" xmlns="" r:embed="rId8"/>
              </a:ext>
            </a:extLst>
          </a:blip>
          <a:stretch>
            <a:fillRect/>
          </a:stretch>
        </p:blipFill>
        <p:spPr>
          <a:xfrm>
            <a:off x="6326624" y="3149918"/>
            <a:ext cx="213003" cy="213003"/>
          </a:xfrm>
          <a:prstGeom prst="rect">
            <a:avLst/>
          </a:prstGeom>
        </p:spPr>
      </p:pic>
      <p:sp>
        <p:nvSpPr>
          <p:cNvPr id="12" name="Text 5"/>
          <p:cNvSpPr/>
          <p:nvPr/>
        </p:nvSpPr>
        <p:spPr>
          <a:xfrm>
            <a:off x="6196489" y="3650933"/>
            <a:ext cx="2104787" cy="246578"/>
          </a:xfrm>
          <a:prstGeom prst="rect">
            <a:avLst/>
          </a:prstGeom>
          <a:noFill/>
          <a:ln/>
        </p:spPr>
        <p:txBody>
          <a:bodyPr wrap="none" lIns="0" tIns="0" rIns="0" bIns="0" rtlCol="0" anchor="t"/>
          <a:lstStyle/>
          <a:p>
            <a:pPr marL="0" indent="0" algn="l">
              <a:lnSpc>
                <a:spcPts val="1900"/>
              </a:lnSpc>
              <a:buNone/>
            </a:pPr>
            <a:r>
              <a:rPr lang="en-US" sz="2500" b="1" dirty="0">
                <a:solidFill>
                  <a:srgbClr val="49495A"/>
                </a:solidFill>
                <a:latin typeface="Times New Roman" panose="02020603050405020304" pitchFamily="18" charset="0"/>
                <a:ea typeface="Libre Baskerville" pitchFamily="34" charset="-122"/>
                <a:cs typeface="Times New Roman" panose="02020603050405020304" pitchFamily="18" charset="0"/>
              </a:rPr>
              <a:t>Thực hành quy trình</a:t>
            </a:r>
            <a:endParaRPr lang="en-US" sz="2500" b="1" dirty="0">
              <a:latin typeface="Times New Roman" panose="02020603050405020304" pitchFamily="18" charset="0"/>
              <a:cs typeface="Times New Roman" panose="02020603050405020304" pitchFamily="18" charset="0"/>
            </a:endParaRPr>
          </a:p>
        </p:txBody>
      </p:sp>
      <p:sp>
        <p:nvSpPr>
          <p:cNvPr id="13" name="Text 6"/>
          <p:cNvSpPr/>
          <p:nvPr/>
        </p:nvSpPr>
        <p:spPr>
          <a:xfrm>
            <a:off x="6196489" y="3992166"/>
            <a:ext cx="7723823" cy="252532"/>
          </a:xfrm>
          <a:prstGeom prst="rect">
            <a:avLst/>
          </a:prstGeom>
          <a:noFill/>
          <a:ln/>
        </p:spPr>
        <p:txBody>
          <a:bodyPr wrap="none" lIns="0" tIns="0" rIns="0" bIns="0" rtlCol="0" anchor="t"/>
          <a:lstStyle/>
          <a:p>
            <a:pPr marL="0" indent="0" algn="l">
              <a:lnSpc>
                <a:spcPts val="1950"/>
              </a:lnSpc>
              <a:buNone/>
            </a:pPr>
            <a:r>
              <a:rPr lang="en-US" sz="2500" dirty="0">
                <a:solidFill>
                  <a:srgbClr val="49495A"/>
                </a:solidFill>
                <a:latin typeface="Times New Roman" panose="02020603050405020304" pitchFamily="18" charset="0"/>
                <a:ea typeface="Open Sans" pitchFamily="34" charset="-122"/>
                <a:cs typeface="Times New Roman" panose="02020603050405020304" pitchFamily="18" charset="0"/>
              </a:rPr>
              <a:t>Từ chuẩn bị đến ngày bầu cử và kiểm phiếu</a:t>
            </a:r>
            <a:r>
              <a:rPr lang="en-US" sz="1200" dirty="0">
                <a:solidFill>
                  <a:srgbClr val="49495A"/>
                </a:solidFill>
                <a:latin typeface="Open Sans" pitchFamily="34" charset="0"/>
                <a:ea typeface="Open Sans" pitchFamily="34" charset="-122"/>
                <a:cs typeface="Open Sans" pitchFamily="34" charset="-120"/>
              </a:rPr>
              <a:t>.</a:t>
            </a:r>
            <a:endParaRPr lang="en-US" sz="1200" dirty="0"/>
          </a:p>
        </p:txBody>
      </p:sp>
      <p:sp>
        <p:nvSpPr>
          <p:cNvPr id="14" name="Shape 7"/>
          <p:cNvSpPr/>
          <p:nvPr/>
        </p:nvSpPr>
        <p:spPr>
          <a:xfrm>
            <a:off x="6038730" y="4560213"/>
            <a:ext cx="8591669" cy="1540431"/>
          </a:xfrm>
          <a:prstGeom prst="roundRect">
            <a:avLst>
              <a:gd name="adj" fmla="val 1537"/>
            </a:avLst>
          </a:prstGeom>
          <a:solidFill>
            <a:srgbClr val="EAE8F3"/>
          </a:solidFill>
          <a:ln/>
        </p:spPr>
      </p:sp>
      <p:pic>
        <p:nvPicPr>
          <p:cNvPr id="15" name="Image 5" descr="preencoded.png"/>
          <p:cNvPicPr>
            <a:picLocks noChangeAspect="1"/>
          </p:cNvPicPr>
          <p:nvPr/>
        </p:nvPicPr>
        <p:blipFill>
          <a:blip r:embed="rId9"/>
          <a:stretch>
            <a:fillRect/>
          </a:stretch>
        </p:blipFill>
        <p:spPr>
          <a:xfrm>
            <a:off x="6196489" y="4717971"/>
            <a:ext cx="473393" cy="473393"/>
          </a:xfrm>
          <a:prstGeom prst="rect">
            <a:avLst/>
          </a:prstGeom>
        </p:spPr>
      </p:pic>
      <p:pic>
        <p:nvPicPr>
          <p:cNvPr id="16" name="Image 6" descr="preencoded.png"/>
          <p:cNvPicPr>
            <a:picLocks noChangeAspect="1"/>
          </p:cNvPicPr>
          <p:nvPr/>
        </p:nvPicPr>
        <p:blipFill>
          <a:blip r:embed="rId4">
            <a:extLst>
              <a:ext uri="{96DAC541-7B7A-43D3-8B79-37D633B846F1}">
                <asvg:svgBlip xmlns:asvg="http://schemas.microsoft.com/office/drawing/2016/SVG/main" xmlns="" r:embed="rId10"/>
              </a:ext>
            </a:extLst>
          </a:blip>
          <a:stretch>
            <a:fillRect/>
          </a:stretch>
        </p:blipFill>
        <p:spPr>
          <a:xfrm>
            <a:off x="6326624" y="4848106"/>
            <a:ext cx="213003" cy="213003"/>
          </a:xfrm>
          <a:prstGeom prst="rect">
            <a:avLst/>
          </a:prstGeom>
        </p:spPr>
      </p:pic>
      <p:sp>
        <p:nvSpPr>
          <p:cNvPr id="17" name="Text 8"/>
          <p:cNvSpPr/>
          <p:nvPr/>
        </p:nvSpPr>
        <p:spPr>
          <a:xfrm>
            <a:off x="6196489" y="5349121"/>
            <a:ext cx="1972747" cy="246578"/>
          </a:xfrm>
          <a:prstGeom prst="rect">
            <a:avLst/>
          </a:prstGeom>
          <a:noFill/>
          <a:ln/>
        </p:spPr>
        <p:txBody>
          <a:bodyPr wrap="none" lIns="0" tIns="0" rIns="0" bIns="0" rtlCol="0" anchor="t"/>
          <a:lstStyle/>
          <a:p>
            <a:pPr marL="0" indent="0" algn="l">
              <a:lnSpc>
                <a:spcPts val="1900"/>
              </a:lnSpc>
              <a:buNone/>
            </a:pPr>
            <a:r>
              <a:rPr lang="en-US" sz="2500" b="1" dirty="0">
                <a:solidFill>
                  <a:srgbClr val="49495A"/>
                </a:solidFill>
                <a:latin typeface="Times New Roman" panose="02020603050405020304" pitchFamily="18" charset="0"/>
                <a:ea typeface="Libre Baskerville" pitchFamily="34" charset="-122"/>
                <a:cs typeface="Times New Roman" panose="02020603050405020304" pitchFamily="18" charset="0"/>
              </a:rPr>
              <a:t>Giảm thiểu rủi ro</a:t>
            </a:r>
            <a:endParaRPr lang="en-US" sz="2500" b="1" dirty="0">
              <a:latin typeface="Times New Roman" panose="02020603050405020304" pitchFamily="18" charset="0"/>
              <a:cs typeface="Times New Roman" panose="02020603050405020304" pitchFamily="18" charset="0"/>
            </a:endParaRPr>
          </a:p>
        </p:txBody>
      </p:sp>
      <p:sp>
        <p:nvSpPr>
          <p:cNvPr id="18" name="Text 9"/>
          <p:cNvSpPr/>
          <p:nvPr/>
        </p:nvSpPr>
        <p:spPr>
          <a:xfrm>
            <a:off x="6196489" y="5690354"/>
            <a:ext cx="7723823" cy="252532"/>
          </a:xfrm>
          <a:prstGeom prst="rect">
            <a:avLst/>
          </a:prstGeom>
          <a:noFill/>
          <a:ln/>
        </p:spPr>
        <p:txBody>
          <a:bodyPr wrap="none" lIns="0" tIns="0" rIns="0" bIns="0" rtlCol="0" anchor="t"/>
          <a:lstStyle/>
          <a:p>
            <a:pPr marL="0" indent="0" algn="l">
              <a:lnSpc>
                <a:spcPts val="1950"/>
              </a:lnSpc>
              <a:buNone/>
            </a:pPr>
            <a:r>
              <a:rPr lang="en-US" sz="2500" dirty="0">
                <a:solidFill>
                  <a:srgbClr val="49495A"/>
                </a:solidFill>
                <a:latin typeface="Times New Roman" panose="02020603050405020304" pitchFamily="18" charset="0"/>
                <a:ea typeface="Open Sans" pitchFamily="34" charset="-122"/>
                <a:cs typeface="Times New Roman" panose="02020603050405020304" pitchFamily="18" charset="0"/>
              </a:rPr>
              <a:t>Tăng an toàn, chắc chắn, tránh sai sót</a:t>
            </a:r>
            <a:r>
              <a:rPr lang="en-US" sz="2000" dirty="0">
                <a:solidFill>
                  <a:srgbClr val="49495A"/>
                </a:solidFill>
                <a:latin typeface="Times New Roman" panose="02020603050405020304" pitchFamily="18" charset="0"/>
                <a:ea typeface="Open Sans" pitchFamily="34" charset="-122"/>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9" name="Shape 10"/>
          <p:cNvSpPr/>
          <p:nvPr/>
        </p:nvSpPr>
        <p:spPr>
          <a:xfrm>
            <a:off x="6038731" y="6618327"/>
            <a:ext cx="8591669" cy="1540431"/>
          </a:xfrm>
          <a:prstGeom prst="roundRect">
            <a:avLst>
              <a:gd name="adj" fmla="val 1537"/>
            </a:avLst>
          </a:prstGeom>
          <a:solidFill>
            <a:srgbClr val="EAE8F3"/>
          </a:solidFill>
          <a:ln/>
        </p:spPr>
      </p:sp>
      <p:pic>
        <p:nvPicPr>
          <p:cNvPr id="20" name="Image 7" descr="preencoded.png"/>
          <p:cNvPicPr>
            <a:picLocks noChangeAspect="1"/>
          </p:cNvPicPr>
          <p:nvPr/>
        </p:nvPicPr>
        <p:blipFill>
          <a:blip r:embed="rId11"/>
          <a:stretch>
            <a:fillRect/>
          </a:stretch>
        </p:blipFill>
        <p:spPr>
          <a:xfrm>
            <a:off x="6196489" y="6416159"/>
            <a:ext cx="473393" cy="473393"/>
          </a:xfrm>
          <a:prstGeom prst="rect">
            <a:avLst/>
          </a:prstGeom>
        </p:spPr>
      </p:pic>
      <p:pic>
        <p:nvPicPr>
          <p:cNvPr id="21" name="Image 8" descr="preencoded.png"/>
          <p:cNvPicPr>
            <a:picLocks noChangeAspect="1"/>
          </p:cNvPicPr>
          <p:nvPr/>
        </p:nvPicPr>
        <p:blipFill>
          <a:blip r:embed="rId4">
            <a:extLst>
              <a:ext uri="{96DAC541-7B7A-43D3-8B79-37D633B846F1}">
                <asvg:svgBlip xmlns:asvg="http://schemas.microsoft.com/office/drawing/2016/SVG/main" xmlns="" r:embed="rId13"/>
              </a:ext>
            </a:extLst>
          </a:blip>
          <a:stretch>
            <a:fillRect/>
          </a:stretch>
        </p:blipFill>
        <p:spPr>
          <a:xfrm>
            <a:off x="6326624" y="6546294"/>
            <a:ext cx="213003" cy="213003"/>
          </a:xfrm>
          <a:prstGeom prst="rect">
            <a:avLst/>
          </a:prstGeom>
        </p:spPr>
      </p:pic>
      <p:sp>
        <p:nvSpPr>
          <p:cNvPr id="22" name="Text 11"/>
          <p:cNvSpPr/>
          <p:nvPr/>
        </p:nvSpPr>
        <p:spPr>
          <a:xfrm>
            <a:off x="6196489" y="7047309"/>
            <a:ext cx="1972747" cy="246578"/>
          </a:xfrm>
          <a:prstGeom prst="rect">
            <a:avLst/>
          </a:prstGeom>
          <a:noFill/>
          <a:ln/>
        </p:spPr>
        <p:txBody>
          <a:bodyPr wrap="none" lIns="0" tIns="0" rIns="0" bIns="0" rtlCol="0" anchor="t"/>
          <a:lstStyle/>
          <a:p>
            <a:pPr marL="0" indent="0" algn="l">
              <a:lnSpc>
                <a:spcPts val="1900"/>
              </a:lnSpc>
              <a:buNone/>
            </a:pPr>
            <a:r>
              <a:rPr lang="en-US" sz="2500" b="1" dirty="0">
                <a:solidFill>
                  <a:srgbClr val="49495A"/>
                </a:solidFill>
                <a:latin typeface="Times New Roman" panose="02020603050405020304" pitchFamily="18" charset="0"/>
                <a:ea typeface="Libre Baskerville" pitchFamily="34" charset="-122"/>
                <a:cs typeface="Times New Roman" panose="02020603050405020304" pitchFamily="18" charset="0"/>
              </a:rPr>
              <a:t>Ứng dụng CNTT</a:t>
            </a:r>
            <a:endParaRPr lang="en-US" sz="2500" b="1" dirty="0">
              <a:latin typeface="Times New Roman" panose="02020603050405020304" pitchFamily="18" charset="0"/>
              <a:cs typeface="Times New Roman" panose="02020603050405020304" pitchFamily="18" charset="0"/>
            </a:endParaRPr>
          </a:p>
        </p:txBody>
      </p:sp>
      <p:sp>
        <p:nvSpPr>
          <p:cNvPr id="23" name="Text 12"/>
          <p:cNvSpPr/>
          <p:nvPr/>
        </p:nvSpPr>
        <p:spPr>
          <a:xfrm>
            <a:off x="6196489" y="7388543"/>
            <a:ext cx="7723823" cy="252532"/>
          </a:xfrm>
          <a:prstGeom prst="rect">
            <a:avLst/>
          </a:prstGeom>
          <a:noFill/>
          <a:ln/>
        </p:spPr>
        <p:txBody>
          <a:bodyPr wrap="none" lIns="0" tIns="0" rIns="0" bIns="0" rtlCol="0" anchor="t"/>
          <a:lstStyle/>
          <a:p>
            <a:pPr marL="0" indent="0" algn="l">
              <a:lnSpc>
                <a:spcPts val="1950"/>
              </a:lnSpc>
              <a:buNone/>
            </a:pPr>
            <a:r>
              <a:rPr lang="en-US" sz="2500" dirty="0">
                <a:solidFill>
                  <a:srgbClr val="49495A"/>
                </a:solidFill>
                <a:latin typeface="Times New Roman" panose="02020603050405020304" pitchFamily="18" charset="0"/>
                <a:ea typeface="Open Sans" pitchFamily="34" charset="-122"/>
                <a:cs typeface="Times New Roman" panose="02020603050405020304" pitchFamily="18" charset="0"/>
              </a:rPr>
              <a:t>Chuyển đổi số trong công tác bầu cử</a:t>
            </a:r>
            <a:r>
              <a:rPr lang="en-US" sz="2000" dirty="0">
                <a:solidFill>
                  <a:srgbClr val="49495A"/>
                </a:solidFill>
                <a:latin typeface="Times New Roman" panose="02020603050405020304" pitchFamily="18" charset="0"/>
                <a:ea typeface="Open Sans" pitchFamily="34" charset="-122"/>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6038731" cy="8229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51021" y="433030"/>
            <a:ext cx="6973014" cy="491966"/>
          </a:xfrm>
          <a:prstGeom prst="rect">
            <a:avLst/>
          </a:prstGeom>
          <a:noFill/>
          <a:ln/>
        </p:spPr>
        <p:txBody>
          <a:bodyPr wrap="none" lIns="0" tIns="0" rIns="0" bIns="0" rtlCol="0" anchor="t"/>
          <a:lstStyle/>
          <a:p>
            <a:pPr marL="0" indent="0" algn="l">
              <a:lnSpc>
                <a:spcPts val="3850"/>
              </a:lnSpc>
              <a:buNone/>
            </a:pP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6.1.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Bố</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trí</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địa</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điểm</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bỏ</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phiếu</a:t>
            </a:r>
            <a:endParaRPr lang="en-US" sz="4000" b="1" dirty="0">
              <a:latin typeface="Times New Roman" panose="02020603050405020304" pitchFamily="18" charset="0"/>
              <a:cs typeface="Times New Roman" panose="02020603050405020304" pitchFamily="18" charset="0"/>
            </a:endParaRPr>
          </a:p>
        </p:txBody>
      </p:sp>
      <p:sp>
        <p:nvSpPr>
          <p:cNvPr id="7" name="Text 4"/>
          <p:cNvSpPr/>
          <p:nvPr/>
        </p:nvSpPr>
        <p:spPr>
          <a:xfrm>
            <a:off x="7514868" y="1721882"/>
            <a:ext cx="6572131" cy="503873"/>
          </a:xfrm>
          <a:prstGeom prst="rect">
            <a:avLst/>
          </a:prstGeom>
          <a:noFill/>
          <a:ln/>
        </p:spPr>
        <p:txBody>
          <a:bodyPr wrap="square" lIns="0" tIns="0" rIns="0" bIns="0" rtlCol="0" anchor="t"/>
          <a:lstStyle/>
          <a:p>
            <a:pPr marL="0" indent="0" algn="l">
              <a:lnSpc>
                <a:spcPts val="1950"/>
              </a:lnSpc>
              <a:buNone/>
            </a:pPr>
            <a:endParaRPr lang="en-US" sz="1200" dirty="0"/>
          </a:p>
        </p:txBody>
      </p:sp>
      <p:sp>
        <p:nvSpPr>
          <p:cNvPr id="11" name="Rectangle 10"/>
          <p:cNvSpPr/>
          <p:nvPr/>
        </p:nvSpPr>
        <p:spPr>
          <a:xfrm>
            <a:off x="551021" y="3411070"/>
            <a:ext cx="7615564" cy="2708434"/>
          </a:xfrm>
          <a:prstGeom prst="rect">
            <a:avLst/>
          </a:prstGeom>
        </p:spPr>
        <p:txBody>
          <a:bodyPr wrap="square">
            <a:spAutoFit/>
          </a:bodyPr>
          <a:lstStyle/>
          <a:p>
            <a:pPr>
              <a:spcBef>
                <a:spcPts val="600"/>
              </a:spcBef>
              <a:spcAft>
                <a:spcPts val="600"/>
              </a:spcAft>
            </a:pPr>
            <a:r>
              <a:rPr lang="en-US" sz="3500" b="1" dirty="0">
                <a:solidFill>
                  <a:srgbClr val="002060"/>
                </a:solidFill>
                <a:latin typeface="Times New Roman" panose="02020603050405020304" pitchFamily="18" charset="0"/>
                <a:cs typeface="Times New Roman" panose="02020603050405020304" pitchFamily="18" charset="0"/>
              </a:rPr>
              <a:t>NGUYÊN TẮC CHUNG</a:t>
            </a:r>
          </a:p>
          <a:p>
            <a:pPr marL="457200" indent="-457200">
              <a:spcBef>
                <a:spcPts val="600"/>
              </a:spcBef>
              <a:spcAft>
                <a:spcPts val="600"/>
              </a:spcAft>
              <a:buFont typeface="Wingdings" panose="05000000000000000000" pitchFamily="2" charset="2"/>
              <a:buChar char="Ø"/>
            </a:pP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Thuận</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a:solidFill>
                  <a:srgbClr val="002060"/>
                </a:solidFill>
                <a:latin typeface="Times New Roman" panose="02020603050405020304" pitchFamily="18" charset="0"/>
                <a:cs typeface="Times New Roman" panose="02020603050405020304" pitchFamily="18" charset="0"/>
              </a:rPr>
              <a:t>tiện</a:t>
            </a:r>
            <a:r>
              <a:rPr lang="en-US" sz="3500" dirty="0">
                <a:solidFill>
                  <a:srgbClr val="002060"/>
                </a:solidFill>
                <a:latin typeface="Times New Roman" panose="02020603050405020304" pitchFamily="18" charset="0"/>
                <a:cs typeface="Times New Roman" panose="02020603050405020304" pitchFamily="18" charset="0"/>
              </a:rPr>
              <a:t> </a:t>
            </a:r>
            <a:r>
              <a:rPr lang="en-US" sz="3500" dirty="0" err="1">
                <a:solidFill>
                  <a:srgbClr val="002060"/>
                </a:solidFill>
                <a:latin typeface="Times New Roman" panose="02020603050405020304" pitchFamily="18" charset="0"/>
                <a:cs typeface="Times New Roman" panose="02020603050405020304" pitchFamily="18" charset="0"/>
              </a:rPr>
              <a:t>cho</a:t>
            </a:r>
            <a:r>
              <a:rPr lang="en-US" sz="3500" dirty="0">
                <a:solidFill>
                  <a:srgbClr val="002060"/>
                </a:solidFill>
                <a:latin typeface="Times New Roman" panose="02020603050405020304" pitchFamily="18" charset="0"/>
                <a:cs typeface="Times New Roman" panose="02020603050405020304" pitchFamily="18" charset="0"/>
              </a:rPr>
              <a:t> </a:t>
            </a:r>
            <a:r>
              <a:rPr lang="en-US" sz="3500" dirty="0" err="1">
                <a:solidFill>
                  <a:srgbClr val="002060"/>
                </a:solidFill>
                <a:latin typeface="Times New Roman" panose="02020603050405020304" pitchFamily="18" charset="0"/>
                <a:cs typeface="Times New Roman" panose="02020603050405020304" pitchFamily="18" charset="0"/>
              </a:rPr>
              <a:t>cử</a:t>
            </a:r>
            <a:r>
              <a:rPr lang="en-US" sz="3500" dirty="0">
                <a:solidFill>
                  <a:srgbClr val="002060"/>
                </a:solidFill>
                <a:latin typeface="Times New Roman" panose="02020603050405020304" pitchFamily="18" charset="0"/>
                <a:cs typeface="Times New Roman" panose="02020603050405020304" pitchFamily="18" charset="0"/>
              </a:rPr>
              <a:t> tri</a:t>
            </a:r>
          </a:p>
          <a:p>
            <a:pPr marL="457200" indent="-457200">
              <a:spcBef>
                <a:spcPts val="600"/>
              </a:spcBef>
              <a:spcAft>
                <a:spcPts val="600"/>
              </a:spcAft>
              <a:buFont typeface="Wingdings" panose="05000000000000000000" pitchFamily="2" charset="2"/>
              <a:buChar char="Ø"/>
            </a:pPr>
            <a:r>
              <a:rPr lang="en-US" sz="3500" dirty="0" smtClean="0">
                <a:solidFill>
                  <a:srgbClr val="002060"/>
                </a:solidFill>
                <a:latin typeface="Times New Roman" panose="02020603050405020304" pitchFamily="18" charset="0"/>
                <a:cs typeface="Times New Roman" panose="02020603050405020304" pitchFamily="18" charset="0"/>
              </a:rPr>
              <a:t>Trang </a:t>
            </a:r>
            <a:r>
              <a:rPr lang="en-US" sz="3500" dirty="0" err="1">
                <a:solidFill>
                  <a:srgbClr val="002060"/>
                </a:solidFill>
                <a:latin typeface="Times New Roman" panose="02020603050405020304" pitchFamily="18" charset="0"/>
                <a:cs typeface="Times New Roman" panose="02020603050405020304" pitchFamily="18" charset="0"/>
              </a:rPr>
              <a:t>nghiêm</a:t>
            </a:r>
            <a:r>
              <a:rPr lang="en-US" sz="3500" dirty="0">
                <a:solidFill>
                  <a:srgbClr val="002060"/>
                </a:solidFill>
                <a:latin typeface="Times New Roman" panose="02020603050405020304" pitchFamily="18" charset="0"/>
                <a:cs typeface="Times New Roman" panose="02020603050405020304" pitchFamily="18" charset="0"/>
              </a:rPr>
              <a:t> – </a:t>
            </a:r>
            <a:r>
              <a:rPr lang="en-US" sz="3500" dirty="0" err="1">
                <a:solidFill>
                  <a:srgbClr val="002060"/>
                </a:solidFill>
                <a:latin typeface="Times New Roman" panose="02020603050405020304" pitchFamily="18" charset="0"/>
                <a:cs typeface="Times New Roman" panose="02020603050405020304" pitchFamily="18" charset="0"/>
              </a:rPr>
              <a:t>tiết</a:t>
            </a:r>
            <a:r>
              <a:rPr lang="en-US" sz="3500" dirty="0">
                <a:solidFill>
                  <a:srgbClr val="002060"/>
                </a:solidFill>
                <a:latin typeface="Times New Roman" panose="02020603050405020304" pitchFamily="18" charset="0"/>
                <a:cs typeface="Times New Roman" panose="02020603050405020304" pitchFamily="18" charset="0"/>
              </a:rPr>
              <a:t> </a:t>
            </a:r>
            <a:r>
              <a:rPr lang="en-US" sz="3500" dirty="0" err="1">
                <a:solidFill>
                  <a:srgbClr val="002060"/>
                </a:solidFill>
                <a:latin typeface="Times New Roman" panose="02020603050405020304" pitchFamily="18" charset="0"/>
                <a:cs typeface="Times New Roman" panose="02020603050405020304" pitchFamily="18" charset="0"/>
              </a:rPr>
              <a:t>kiệm</a:t>
            </a:r>
            <a:endParaRPr lang="en-US" sz="3500" dirty="0">
              <a:solidFill>
                <a:srgbClr val="002060"/>
              </a:solidFill>
              <a:latin typeface="Times New Roman" panose="02020603050405020304" pitchFamily="18"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3500" dirty="0" err="1" smtClean="0">
                <a:solidFill>
                  <a:srgbClr val="002060"/>
                </a:solidFill>
                <a:latin typeface="Times New Roman" panose="02020603050405020304" pitchFamily="18" charset="0"/>
                <a:cs typeface="Times New Roman" panose="02020603050405020304" pitchFamily="18" charset="0"/>
              </a:rPr>
              <a:t>Bảo</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a:solidFill>
                  <a:srgbClr val="002060"/>
                </a:solidFill>
                <a:latin typeface="Times New Roman" panose="02020603050405020304" pitchFamily="18" charset="0"/>
                <a:cs typeface="Times New Roman" panose="02020603050405020304" pitchFamily="18" charset="0"/>
              </a:rPr>
              <a:t>đảm</a:t>
            </a:r>
            <a:r>
              <a:rPr lang="en-US" sz="3500" dirty="0">
                <a:solidFill>
                  <a:srgbClr val="002060"/>
                </a:solidFill>
                <a:latin typeface="Times New Roman" panose="02020603050405020304" pitchFamily="18" charset="0"/>
                <a:cs typeface="Times New Roman" panose="02020603050405020304" pitchFamily="18" charset="0"/>
              </a:rPr>
              <a:t> an </a:t>
            </a:r>
            <a:r>
              <a:rPr lang="en-US" sz="3500" dirty="0" err="1">
                <a:solidFill>
                  <a:srgbClr val="002060"/>
                </a:solidFill>
                <a:latin typeface="Times New Roman" panose="02020603050405020304" pitchFamily="18" charset="0"/>
                <a:cs typeface="Times New Roman" panose="02020603050405020304" pitchFamily="18" charset="0"/>
              </a:rPr>
              <a:t>ninh</a:t>
            </a:r>
            <a:r>
              <a:rPr lang="en-US" sz="3500" dirty="0">
                <a:solidFill>
                  <a:srgbClr val="002060"/>
                </a:solidFill>
                <a:latin typeface="Times New Roman" panose="02020603050405020304" pitchFamily="18" charset="0"/>
                <a:cs typeface="Times New Roman" panose="02020603050405020304" pitchFamily="18" charset="0"/>
              </a:rPr>
              <a:t>, </a:t>
            </a:r>
            <a:r>
              <a:rPr lang="en-US" sz="3500" dirty="0" err="1">
                <a:solidFill>
                  <a:srgbClr val="002060"/>
                </a:solidFill>
                <a:latin typeface="Times New Roman" panose="02020603050405020304" pitchFamily="18" charset="0"/>
                <a:cs typeface="Times New Roman" panose="02020603050405020304" pitchFamily="18" charset="0"/>
              </a:rPr>
              <a:t>trật</a:t>
            </a:r>
            <a:r>
              <a:rPr lang="en-US" sz="3500" dirty="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tự</a:t>
            </a:r>
            <a:endParaRPr lang="en-US" sz="3500" dirty="0">
              <a:solidFill>
                <a:srgbClr val="00206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86325" y="1088068"/>
            <a:ext cx="13535979" cy="1708160"/>
          </a:xfrm>
          <a:prstGeom prst="rect">
            <a:avLst/>
          </a:prstGeom>
        </p:spPr>
        <p:txBody>
          <a:bodyPr wrap="square">
            <a:spAutoFit/>
          </a:bodyPr>
          <a:lstStyle/>
          <a:p>
            <a:pPr algn="just"/>
            <a:r>
              <a:rPr lang="vi-VN" sz="3500" dirty="0">
                <a:solidFill>
                  <a:srgbClr val="002060"/>
                </a:solidFill>
                <a:latin typeface="Times New Roman" panose="02020603050405020304" pitchFamily="18" charset="0"/>
                <a:cs typeface="Times New Roman" panose="02020603050405020304" pitchFamily="18" charset="0"/>
              </a:rPr>
              <a:t>N</a:t>
            </a:r>
            <a:r>
              <a:rPr lang="vi-VN" sz="3500" dirty="0" smtClean="0">
                <a:solidFill>
                  <a:srgbClr val="002060"/>
                </a:solidFill>
                <a:latin typeface="Times New Roman" panose="02020603050405020304" pitchFamily="18" charset="0"/>
                <a:cs typeface="Times New Roman" panose="02020603050405020304" pitchFamily="18" charset="0"/>
              </a:rPr>
              <a:t>hà </a:t>
            </a:r>
            <a:r>
              <a:rPr lang="vi-VN" sz="3500" dirty="0">
                <a:solidFill>
                  <a:srgbClr val="002060"/>
                </a:solidFill>
                <a:latin typeface="Times New Roman" panose="02020603050405020304" pitchFamily="18" charset="0"/>
                <a:cs typeface="Times New Roman" panose="02020603050405020304" pitchFamily="18" charset="0"/>
              </a:rPr>
              <a:t>văn hóa, hội trường, trường học hoặc các địa điểm thuận lợi khác và căn cứ mật độ phân bố dân cư ở khu vực bỏ phiếu, </a:t>
            </a:r>
            <a:r>
              <a:rPr lang="vi-VN" sz="3500" b="1"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TBC lựa </a:t>
            </a:r>
            <a:r>
              <a:rPr lang="vi-VN" sz="3500" b="1" dirty="0">
                <a:solidFill>
                  <a:srgbClr val="002060"/>
                </a:solidFill>
                <a:latin typeface="Times New Roman" panose="02020603050405020304" pitchFamily="18" charset="0"/>
                <a:ea typeface="Libre Baskerville" pitchFamily="34" charset="-122"/>
                <a:cs typeface="Times New Roman" panose="02020603050405020304" pitchFamily="18" charset="0"/>
              </a:rPr>
              <a:t>chọn địa điểm bỏ phiếu cho phù hợp</a:t>
            </a:r>
            <a:endParaRPr lang="en-US" sz="3500" b="1" dirty="0">
              <a:solidFill>
                <a:srgbClr val="002060"/>
              </a:solidFill>
              <a:latin typeface="Times New Roman" panose="02020603050405020304" pitchFamily="18" charset="0"/>
              <a:ea typeface="Libre Baskerville" pitchFamily="34" charset="-122"/>
              <a:cs typeface="Times New Roman" panose="02020603050405020304" pitchFamily="18"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7432" t="10312"/>
          <a:stretch/>
        </p:blipFill>
        <p:spPr>
          <a:xfrm>
            <a:off x="8903368" y="2519917"/>
            <a:ext cx="5948739" cy="5807070"/>
          </a:xfrm>
          <a:prstGeom prst="rect">
            <a:avLst/>
          </a:prstGeom>
          <a:ln>
            <a:noFill/>
          </a:ln>
          <a:effectLst>
            <a:softEdge rad="112500"/>
          </a:effectLst>
        </p:spPr>
      </p:pic>
      <p:sp>
        <p:nvSpPr>
          <p:cNvPr id="15" name="Rectangle 14"/>
          <p:cNvSpPr/>
          <p:nvPr/>
        </p:nvSpPr>
        <p:spPr>
          <a:xfrm>
            <a:off x="435181" y="6365485"/>
            <a:ext cx="8017703" cy="1246495"/>
          </a:xfrm>
          <a:prstGeom prst="rect">
            <a:avLst/>
          </a:prstGeom>
        </p:spPr>
        <p:txBody>
          <a:bodyPr wrap="square">
            <a:spAutoFit/>
          </a:bodyPr>
          <a:lstStyle/>
          <a:p>
            <a:pPr algn="just"/>
            <a:r>
              <a:rPr lang="vi-VN" sz="2500" spc="-10" dirty="0">
                <a:solidFill>
                  <a:srgbClr val="002060"/>
                </a:solidFill>
                <a:latin typeface="Times New Roman" panose="02020603050405020304" pitchFamily="18" charset="0"/>
                <a:ea typeface="Times New Roman" panose="02020603050405020304" pitchFamily="18" charset="0"/>
              </a:rPr>
              <a:t>Tổ trưởng </a:t>
            </a:r>
            <a:r>
              <a:rPr lang="vi-VN" sz="2500" spc="-10" dirty="0" smtClean="0">
                <a:solidFill>
                  <a:srgbClr val="002060"/>
                </a:solidFill>
                <a:latin typeface="Times New Roman" panose="02020603050405020304" pitchFamily="18" charset="0"/>
                <a:ea typeface="Times New Roman" panose="02020603050405020304" pitchFamily="18" charset="0"/>
              </a:rPr>
              <a:t>TBC phải </a:t>
            </a:r>
            <a:r>
              <a:rPr lang="vi-VN" sz="2500" spc="-10" dirty="0">
                <a:solidFill>
                  <a:srgbClr val="002060"/>
                </a:solidFill>
                <a:latin typeface="Times New Roman" panose="02020603050405020304" pitchFamily="18" charset="0"/>
                <a:ea typeface="Times New Roman" panose="02020603050405020304" pitchFamily="18" charset="0"/>
              </a:rPr>
              <a:t>phân công thành viên </a:t>
            </a:r>
            <a:r>
              <a:rPr lang="vi-VN" sz="2500" spc="-10" dirty="0" smtClean="0">
                <a:solidFill>
                  <a:srgbClr val="002060"/>
                </a:solidFill>
                <a:latin typeface="Times New Roman" panose="02020603050405020304" pitchFamily="18" charset="0"/>
                <a:ea typeface="Times New Roman" panose="02020603050405020304" pitchFamily="18" charset="0"/>
              </a:rPr>
              <a:t>TBC luân </a:t>
            </a:r>
            <a:r>
              <a:rPr lang="vi-VN" sz="2500" spc="-10" dirty="0">
                <a:solidFill>
                  <a:srgbClr val="002060"/>
                </a:solidFill>
                <a:latin typeface="Times New Roman" panose="02020603050405020304" pitchFamily="18" charset="0"/>
                <a:ea typeface="Times New Roman" panose="02020603050405020304" pitchFamily="18" charset="0"/>
              </a:rPr>
              <a:t>phiên trực bảo vệ địa điểm bỏ </a:t>
            </a:r>
            <a:r>
              <a:rPr lang="vi-VN" sz="2500" spc="-10" dirty="0" smtClean="0">
                <a:solidFill>
                  <a:srgbClr val="002060"/>
                </a:solidFill>
                <a:latin typeface="Times New Roman" panose="02020603050405020304" pitchFamily="18" charset="0"/>
                <a:ea typeface="Times New Roman" panose="02020603050405020304" pitchFamily="18" charset="0"/>
              </a:rPr>
              <a:t>phiếu trước</a:t>
            </a:r>
            <a:r>
              <a:rPr lang="vi-VN" sz="2500" spc="-10" dirty="0">
                <a:solidFill>
                  <a:srgbClr val="002060"/>
                </a:solidFill>
                <a:latin typeface="Times New Roman" panose="02020603050405020304" pitchFamily="18" charset="0"/>
                <a:ea typeface="Times New Roman" panose="02020603050405020304" pitchFamily="18" charset="0"/>
              </a:rPr>
              <a:t>, </a:t>
            </a:r>
            <a:r>
              <a:rPr lang="vi-VN" sz="2500" spc="-10" dirty="0" smtClean="0">
                <a:solidFill>
                  <a:srgbClr val="002060"/>
                </a:solidFill>
                <a:latin typeface="Times New Roman" panose="02020603050405020304" pitchFamily="18" charset="0"/>
                <a:ea typeface="Times New Roman" panose="02020603050405020304" pitchFamily="18" charset="0"/>
              </a:rPr>
              <a:t>trong, kết </a:t>
            </a:r>
            <a:r>
              <a:rPr lang="vi-VN" sz="2500" spc="-10" dirty="0">
                <a:solidFill>
                  <a:srgbClr val="002060"/>
                </a:solidFill>
                <a:latin typeface="Times New Roman" panose="02020603050405020304" pitchFamily="18" charset="0"/>
                <a:ea typeface="Times New Roman" panose="02020603050405020304" pitchFamily="18" charset="0"/>
              </a:rPr>
              <a:t>thúc việc bỏ phiếu (ngày +  đêm)</a:t>
            </a:r>
            <a:r>
              <a:rPr lang="en-US" sz="2500" spc="-10" dirty="0" smtClean="0">
                <a:solidFill>
                  <a:srgbClr val="002060"/>
                </a:solidFill>
                <a:latin typeface="Times New Roman" panose="02020603050405020304" pitchFamily="18" charset="0"/>
                <a:ea typeface="Times New Roman" panose="02020603050405020304" pitchFamily="18" charset="0"/>
              </a:rPr>
              <a:t>.</a:t>
            </a:r>
            <a:endParaRPr lang="en-US" sz="2500" dirty="0">
              <a:solidFill>
                <a:srgbClr val="002060"/>
              </a:solidFill>
            </a:endParaRPr>
          </a:p>
        </p:txBody>
      </p:sp>
    </p:spTree>
    <p:extLst>
      <p:ext uri="{BB962C8B-B14F-4D97-AF65-F5344CB8AC3E}">
        <p14:creationId xmlns:p14="http://schemas.microsoft.com/office/powerpoint/2010/main" val="2778688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05248" y="6714813"/>
            <a:ext cx="6256421" cy="1554272"/>
          </a:xfrm>
          <a:prstGeom prst="rect">
            <a:avLst/>
          </a:prstGeom>
        </p:spPr>
        <p:txBody>
          <a:bodyPr wrap="square">
            <a:spAutoFit/>
          </a:bodyPr>
          <a:lstStyle/>
          <a:p>
            <a:pPr algn="just"/>
            <a:r>
              <a:rPr lang="en-US" sz="3000" dirty="0">
                <a:solidFill>
                  <a:srgbClr val="7030A0"/>
                </a:solidFill>
                <a:latin typeface="Times New Roman" panose="02020603050405020304" pitchFamily="18" charset="0"/>
                <a:cs typeface="Times New Roman" panose="02020603050405020304" pitchFamily="18" charset="0"/>
              </a:rPr>
              <a:t>🗳</a:t>
            </a:r>
            <a:r>
              <a:rPr lang="en-US" sz="2000"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trong</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đủ</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bàn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ghế</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bút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viết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những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điều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kiện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cần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thiết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để</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cử</a:t>
            </a:r>
            <a:r>
              <a:rPr lang="en-US" sz="2000" dirty="0">
                <a:solidFill>
                  <a:srgbClr val="002060"/>
                </a:solidFill>
                <a:latin typeface="Times New Roman" panose="02020603050405020304" pitchFamily="18" charset="0"/>
                <a:cs typeface="Times New Roman" panose="02020603050405020304" pitchFamily="18" charset="0"/>
              </a:rPr>
              <a:t> tri </a:t>
            </a:r>
            <a:r>
              <a:rPr lang="en-US" sz="2000" dirty="0" err="1">
                <a:solidFill>
                  <a:srgbClr val="002060"/>
                </a:solidFill>
                <a:latin typeface="Times New Roman" panose="02020603050405020304" pitchFamily="18" charset="0"/>
                <a:cs typeface="Times New Roman" panose="02020603050405020304" pitchFamily="18" charset="0"/>
              </a:rPr>
              <a:t>đến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bỏ</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phiếu</a:t>
            </a:r>
            <a:endParaRPr lang="en-US" sz="2000" dirty="0">
              <a:solidFill>
                <a:srgbClr val="002060"/>
              </a:solidFill>
              <a:latin typeface="Times New Roman" panose="02020603050405020304" pitchFamily="18" charset="0"/>
              <a:cs typeface="Times New Roman" panose="02020603050405020304" pitchFamily="18" charset="0"/>
            </a:endParaRPr>
          </a:p>
          <a:p>
            <a:pPr algn="just"/>
            <a:r>
              <a:rPr lang="en-US" sz="2500" dirty="0">
                <a:solidFill>
                  <a:srgbClr val="FF0000"/>
                </a:solidFill>
                <a:latin typeface="Times New Roman" panose="02020603050405020304" pitchFamily="18" charset="0"/>
                <a:cs typeface="Times New Roman" panose="02020603050405020304" pitchFamily="18" charset="0"/>
              </a:rPr>
              <a: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Bố</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trí</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1 </a:t>
            </a:r>
            <a:r>
              <a:rPr lang="en-US" sz="2000" b="1" dirty="0" err="1">
                <a:solidFill>
                  <a:srgbClr val="002060"/>
                </a:solidFill>
                <a:latin typeface="Times New Roman" panose="02020603050405020304" pitchFamily="18" charset="0"/>
                <a:cs typeface="Times New Roman" panose="02020603050405020304" pitchFamily="18" charset="0"/>
              </a:rPr>
              <a:t>chiều</a:t>
            </a:r>
            <a:r>
              <a:rPr lang="en-US" sz="2000"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Vào</a:t>
            </a:r>
            <a:r>
              <a:rPr lang="en-US" sz="2000" b="1" i="1" dirty="0">
                <a:solidFill>
                  <a:srgbClr val="002060"/>
                </a:solidFill>
                <a:latin typeface="Times New Roman" panose="02020603050405020304" pitchFamily="18" charset="0"/>
                <a:cs typeface="Times New Roman" panose="02020603050405020304" pitchFamily="18" charset="0"/>
              </a:rPr>
              <a:t> → </a:t>
            </a:r>
            <a:r>
              <a:rPr lang="en-US" sz="2000" b="1" i="1" dirty="0" err="1">
                <a:solidFill>
                  <a:srgbClr val="002060"/>
                </a:solidFill>
                <a:latin typeface="Times New Roman" panose="02020603050405020304" pitchFamily="18" charset="0"/>
                <a:cs typeface="Times New Roman" panose="02020603050405020304" pitchFamily="18" charset="0"/>
              </a:rPr>
              <a:t>nhận</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phiếu</a:t>
            </a:r>
            <a:r>
              <a:rPr lang="en-US" sz="2000" b="1" i="1" dirty="0">
                <a:solidFill>
                  <a:srgbClr val="002060"/>
                </a:solidFill>
                <a:latin typeface="Times New Roman" panose="02020603050405020304" pitchFamily="18" charset="0"/>
                <a:cs typeface="Times New Roman" panose="02020603050405020304" pitchFamily="18" charset="0"/>
              </a:rPr>
              <a:t> → </a:t>
            </a:r>
            <a:r>
              <a:rPr lang="en-US" sz="2000" b="1" i="1" dirty="0" err="1">
                <a:solidFill>
                  <a:srgbClr val="002060"/>
                </a:solidFill>
                <a:latin typeface="Times New Roman" panose="02020603050405020304" pitchFamily="18" charset="0"/>
                <a:cs typeface="Times New Roman" panose="02020603050405020304" pitchFamily="18" charset="0"/>
              </a:rPr>
              <a:t>viết</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phiếu</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kín</a:t>
            </a:r>
            <a:r>
              <a:rPr lang="en-US" sz="2000" b="1" i="1" dirty="0">
                <a:solidFill>
                  <a:srgbClr val="002060"/>
                </a:solidFill>
                <a:latin typeface="Times New Roman" panose="02020603050405020304" pitchFamily="18" charset="0"/>
                <a:cs typeface="Times New Roman" panose="02020603050405020304" pitchFamily="18" charset="0"/>
              </a:rPr>
              <a:t>) → </a:t>
            </a:r>
            <a:r>
              <a:rPr lang="en-US" sz="2000" b="1" i="1" dirty="0" err="1">
                <a:solidFill>
                  <a:srgbClr val="002060"/>
                </a:solidFill>
                <a:latin typeface="Times New Roman" panose="02020603050405020304" pitchFamily="18" charset="0"/>
                <a:cs typeface="Times New Roman" panose="02020603050405020304" pitchFamily="18" charset="0"/>
              </a:rPr>
              <a:t>bỏ</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phiếu</a:t>
            </a:r>
            <a:r>
              <a:rPr lang="en-US" sz="2000" b="1" i="1" dirty="0">
                <a:solidFill>
                  <a:srgbClr val="002060"/>
                </a:solidFill>
                <a:latin typeface="Times New Roman" panose="02020603050405020304" pitchFamily="18" charset="0"/>
                <a:cs typeface="Times New Roman" panose="02020603050405020304" pitchFamily="18" charset="0"/>
              </a:rPr>
              <a:t> → </a:t>
            </a:r>
            <a:r>
              <a:rPr lang="en-US" sz="2000" b="1" i="1" dirty="0" err="1">
                <a:solidFill>
                  <a:srgbClr val="002060"/>
                </a:solidFill>
                <a:latin typeface="Times New Roman" panose="02020603050405020304" pitchFamily="18" charset="0"/>
                <a:cs typeface="Times New Roman" panose="02020603050405020304" pitchFamily="18" charset="0"/>
              </a:rPr>
              <a:t>đóng</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dấu</a:t>
            </a:r>
            <a:r>
              <a:rPr lang="en-US" sz="2000" b="1" i="1" dirty="0">
                <a:solidFill>
                  <a:srgbClr val="002060"/>
                </a:solidFill>
                <a:latin typeface="Times New Roman" panose="02020603050405020304" pitchFamily="18" charset="0"/>
                <a:cs typeface="Times New Roman" panose="02020603050405020304" pitchFamily="18" charset="0"/>
              </a:rPr>
              <a:t> → </a:t>
            </a:r>
            <a:r>
              <a:rPr lang="en-US" sz="2000" b="1" i="1" dirty="0" err="1">
                <a:solidFill>
                  <a:srgbClr val="002060"/>
                </a:solidFill>
                <a:latin typeface="Times New Roman" panose="02020603050405020304" pitchFamily="18" charset="0"/>
                <a:cs typeface="Times New Roman" panose="02020603050405020304" pitchFamily="18" charset="0"/>
              </a:rPr>
              <a:t>ra</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61950" y="6488457"/>
            <a:ext cx="6824913" cy="1631216"/>
          </a:xfrm>
          <a:prstGeom prst="rect">
            <a:avLst/>
          </a:prstGeom>
        </p:spPr>
        <p:txBody>
          <a:bodyPr wrap="square">
            <a:spAutoFit/>
          </a:bodyPr>
          <a:lstStyle/>
          <a:p>
            <a:pPr algn="just">
              <a:buFont typeface="Arial" panose="020B0604020202020204" pitchFamily="34" charset="0"/>
              <a:buChar char="•"/>
            </a:pPr>
            <a:r>
              <a:rPr lang="en-US" sz="3000" dirty="0">
                <a:solidFill>
                  <a:srgbClr val="00B050"/>
                </a:solidFill>
                <a:latin typeface="Times New Roman" panose="02020603050405020304" pitchFamily="18" charset="0"/>
                <a:cs typeface="Times New Roman" panose="02020603050405020304" pitchFamily="18" charset="0"/>
              </a:rPr>
              <a:t>🚪</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Cổng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ra</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vào</a:t>
            </a:r>
            <a:r>
              <a:rPr lang="en-US" sz="2000" b="1" dirty="0">
                <a:solidFill>
                  <a:srgbClr val="002060"/>
                </a:solidFill>
                <a:latin typeface="Times New Roman" panose="02020603050405020304" pitchFamily="18" charset="0"/>
                <a:cs typeface="Times New Roman" panose="02020603050405020304" pitchFamily="18" charset="0"/>
              </a:rPr>
              <a:t>: </a:t>
            </a:r>
            <a:r>
              <a:rPr lang="vi-VN" sz="2000" dirty="0">
                <a:solidFill>
                  <a:srgbClr val="002060"/>
                </a:solidFill>
                <a:latin typeface="Times New Roman" panose="02020603050405020304" pitchFamily="18" charset="0"/>
                <a:cs typeface="Times New Roman" panose="02020603050405020304" pitchFamily="18" charset="0"/>
              </a:rPr>
              <a:t>sử dụng vật liệu sẵn có ở địa phương </a:t>
            </a:r>
            <a:endParaRPr lang="en-US" sz="2000" dirty="0">
              <a:solidFill>
                <a:srgbClr val="00206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3000" dirty="0">
                <a:solidFill>
                  <a:schemeClr val="accent2">
                    <a:lumMod val="75000"/>
                  </a:schemeClr>
                </a:solidFill>
                <a:latin typeface="Times New Roman" panose="02020603050405020304" pitchFamily="18" charset="0"/>
                <a:cs typeface="Times New Roman" panose="02020603050405020304" pitchFamily="18" charset="0"/>
              </a:rPr>
              <a:t>🌤</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vực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ngoài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tiếp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đón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niêm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yết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danh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sách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cử</a:t>
            </a:r>
            <a:r>
              <a:rPr lang="en-US" sz="2000" dirty="0">
                <a:solidFill>
                  <a:srgbClr val="002060"/>
                </a:solidFill>
                <a:latin typeface="Times New Roman" panose="02020603050405020304" pitchFamily="18" charset="0"/>
                <a:cs typeface="Times New Roman" panose="02020603050405020304" pitchFamily="18" charset="0"/>
              </a:rPr>
              <a:t> tri, </a:t>
            </a:r>
            <a:r>
              <a:rPr lang="en-US" sz="2000" dirty="0" err="1">
                <a:solidFill>
                  <a:srgbClr val="002060"/>
                </a:solidFill>
                <a:latin typeface="Times New Roman" panose="02020603050405020304" pitchFamily="18" charset="0"/>
                <a:cs typeface="Times New Roman" panose="02020603050405020304" pitchFamily="18" charset="0"/>
              </a:rPr>
              <a:t>thể</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lệ</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nội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quy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tổ</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chức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khai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Niêm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yết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danh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sách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tiểu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sử</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người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ứng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cử</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tiêu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chuẩn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nơi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dễ</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quan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tùy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điều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kiện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cụ</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thể</a:t>
            </a:r>
            <a:r>
              <a:rPr lang="en-US" sz="2000" dirty="0">
                <a:solidFill>
                  <a:srgbClr val="002060"/>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331242" cy="6714813"/>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150" y="0"/>
            <a:ext cx="6712618" cy="668476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9838" y="7881612"/>
            <a:ext cx="1850562" cy="688772"/>
          </a:xfrm>
          <a:prstGeom prst="rect">
            <a:avLst/>
          </a:prstGeom>
        </p:spPr>
      </p:pic>
    </p:spTree>
    <p:extLst>
      <p:ext uri="{BB962C8B-B14F-4D97-AF65-F5344CB8AC3E}">
        <p14:creationId xmlns:p14="http://schemas.microsoft.com/office/powerpoint/2010/main" val="1166102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1548" y="489171"/>
            <a:ext cx="4350871" cy="617733"/>
          </a:xfrm>
          <a:prstGeom prst="rect">
            <a:avLst/>
          </a:prstGeom>
        </p:spPr>
        <p:txBody>
          <a:bodyPr wrap="none">
            <a:spAutoFit/>
          </a:bodyPr>
          <a:lstStyle/>
          <a:p>
            <a:pPr>
              <a:lnSpc>
                <a:spcPts val="3850"/>
              </a:lnSpc>
            </a:pPr>
            <a:r>
              <a:rPr lang="en-US" sz="5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6.2</a:t>
            </a:r>
            <a:r>
              <a:rPr lang="en-US" sz="5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Hòm</a:t>
            </a:r>
            <a:r>
              <a:rPr lang="en-US" sz="5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phiếu</a:t>
            </a:r>
            <a:endParaRPr lang="en-US" sz="5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81463" y="1213496"/>
            <a:ext cx="8020325" cy="6540252"/>
          </a:xfrm>
          <a:prstGeom prst="rect">
            <a:avLst/>
          </a:prstGeom>
        </p:spPr>
        <p:txBody>
          <a:bodyPr wrap="square">
            <a:spAutoFit/>
          </a:bodyPr>
          <a:lstStyle/>
          <a:p>
            <a:r>
              <a:rPr lang="vi-VN" sz="3500" b="1" dirty="0">
                <a:solidFill>
                  <a:srgbClr val="00B050"/>
                </a:solidFill>
                <a:latin typeface="Times New Roman" panose="02020603050405020304" pitchFamily="18" charset="0"/>
                <a:cs typeface="Times New Roman" panose="02020603050405020304" pitchFamily="18" charset="0"/>
              </a:rPr>
              <a:t>YÊU CẦU</a:t>
            </a:r>
          </a:p>
          <a:p>
            <a:pPr>
              <a:buFont typeface="Arial" panose="020B0604020202020204" pitchFamily="34" charset="0"/>
              <a:buChar char="•"/>
            </a:pPr>
            <a:r>
              <a:rPr lang="en-US" sz="3500" dirty="0" smtClean="0">
                <a:solidFill>
                  <a:srgbClr val="002060"/>
                </a:solidFill>
                <a:latin typeface="Times New Roman" panose="02020603050405020304" pitchFamily="18" charset="0"/>
                <a:cs typeface="Times New Roman" panose="02020603050405020304" pitchFamily="18" charset="0"/>
              </a:rPr>
              <a:t> </a:t>
            </a:r>
            <a:r>
              <a:rPr lang="vi-VN" sz="3500" dirty="0" smtClean="0">
                <a:solidFill>
                  <a:srgbClr val="002060"/>
                </a:solidFill>
                <a:latin typeface="Times New Roman" panose="02020603050405020304" pitchFamily="18" charset="0"/>
                <a:cs typeface="Times New Roman" panose="02020603050405020304" pitchFamily="18" charset="0"/>
              </a:rPr>
              <a:t>Chắc </a:t>
            </a:r>
            <a:r>
              <a:rPr lang="vi-VN" sz="3500" dirty="0">
                <a:solidFill>
                  <a:srgbClr val="002060"/>
                </a:solidFill>
                <a:latin typeface="Times New Roman" panose="02020603050405020304" pitchFamily="18" charset="0"/>
                <a:cs typeface="Times New Roman" panose="02020603050405020304" pitchFamily="18" charset="0"/>
              </a:rPr>
              <a:t>chắn, sạch đẹp</a:t>
            </a:r>
          </a:p>
          <a:p>
            <a:pPr>
              <a:buFont typeface="Arial" panose="020B0604020202020204" pitchFamily="34" charset="0"/>
              <a:buChar char="•"/>
            </a:pPr>
            <a:r>
              <a:rPr lang="en-US" sz="3500" dirty="0" smtClean="0">
                <a:solidFill>
                  <a:srgbClr val="002060"/>
                </a:solidFill>
                <a:latin typeface="Times New Roman" panose="02020603050405020304" pitchFamily="18" charset="0"/>
                <a:cs typeface="Times New Roman" panose="02020603050405020304" pitchFamily="18" charset="0"/>
              </a:rPr>
              <a:t> </a:t>
            </a:r>
            <a:r>
              <a:rPr lang="vi-VN" sz="3500" dirty="0" smtClean="0">
                <a:solidFill>
                  <a:srgbClr val="002060"/>
                </a:solidFill>
                <a:latin typeface="Times New Roman" panose="02020603050405020304" pitchFamily="18" charset="0"/>
                <a:cs typeface="Times New Roman" panose="02020603050405020304" pitchFamily="18" charset="0"/>
              </a:rPr>
              <a:t>Dán </a:t>
            </a:r>
            <a:r>
              <a:rPr lang="vi-VN" sz="3500" b="1" dirty="0">
                <a:solidFill>
                  <a:srgbClr val="002060"/>
                </a:solidFill>
                <a:latin typeface="Times New Roman" panose="02020603050405020304" pitchFamily="18" charset="0"/>
                <a:cs typeface="Times New Roman" panose="02020603050405020304" pitchFamily="18" charset="0"/>
              </a:rPr>
              <a:t>Quốc huy</a:t>
            </a:r>
            <a:r>
              <a:rPr lang="vi-VN" sz="3500" dirty="0">
                <a:solidFill>
                  <a:srgbClr val="002060"/>
                </a:solidFill>
                <a:latin typeface="Times New Roman" panose="02020603050405020304" pitchFamily="18" charset="0"/>
                <a:cs typeface="Times New Roman" panose="02020603050405020304" pitchFamily="18" charset="0"/>
              </a:rPr>
              <a:t> + chữ </a:t>
            </a:r>
            <a:r>
              <a:rPr lang="vi-VN" sz="3500" b="1" dirty="0">
                <a:solidFill>
                  <a:srgbClr val="002060"/>
                </a:solidFill>
                <a:latin typeface="Times New Roman" panose="02020603050405020304" pitchFamily="18" charset="0"/>
                <a:cs typeface="Times New Roman" panose="02020603050405020304" pitchFamily="18" charset="0"/>
              </a:rPr>
              <a:t>“HÒM PHIẾU”</a:t>
            </a:r>
            <a:endParaRPr lang="vi-VN" sz="3500" dirty="0">
              <a:solidFill>
                <a:srgbClr val="002060"/>
              </a:solidFill>
              <a:latin typeface="Times New Roman" panose="02020603050405020304" pitchFamily="18" charset="0"/>
              <a:cs typeface="Times New Roman" panose="02020603050405020304" pitchFamily="18" charset="0"/>
            </a:endParaRPr>
          </a:p>
          <a:p>
            <a:r>
              <a:rPr lang="en-US" sz="3500" b="1" dirty="0" smtClean="0">
                <a:solidFill>
                  <a:srgbClr val="00B050"/>
                </a:solidFill>
                <a:latin typeface="Times New Roman" panose="02020603050405020304" pitchFamily="18" charset="0"/>
                <a:cs typeface="Times New Roman" panose="02020603050405020304" pitchFamily="18" charset="0"/>
              </a:rPr>
              <a:t>T</a:t>
            </a:r>
            <a:r>
              <a:rPr lang="vi-VN" sz="3500" b="1" dirty="0" smtClean="0">
                <a:solidFill>
                  <a:srgbClr val="00B050"/>
                </a:solidFill>
                <a:latin typeface="Times New Roman" panose="02020603050405020304" pitchFamily="18" charset="0"/>
                <a:cs typeface="Times New Roman" panose="02020603050405020304" pitchFamily="18" charset="0"/>
              </a:rPr>
              <a:t>BC</a:t>
            </a:r>
            <a:r>
              <a:rPr lang="en-US" sz="3500" b="1" dirty="0" smtClean="0">
                <a:solidFill>
                  <a:srgbClr val="00B050"/>
                </a:solidFill>
                <a:latin typeface="Times New Roman" panose="02020603050405020304" pitchFamily="18" charset="0"/>
                <a:cs typeface="Times New Roman" panose="02020603050405020304" pitchFamily="18" charset="0"/>
              </a:rPr>
              <a:t> </a:t>
            </a:r>
            <a:r>
              <a:rPr lang="vi-VN" sz="3500" b="1" dirty="0" smtClean="0">
                <a:solidFill>
                  <a:srgbClr val="00B050"/>
                </a:solidFill>
                <a:latin typeface="Times New Roman" panose="02020603050405020304" pitchFamily="18" charset="0"/>
                <a:cs typeface="Times New Roman" panose="02020603050405020304" pitchFamily="18" charset="0"/>
              </a:rPr>
              <a:t>CHUẨN </a:t>
            </a:r>
            <a:r>
              <a:rPr lang="vi-VN" sz="3500" b="1" dirty="0">
                <a:solidFill>
                  <a:srgbClr val="00B050"/>
                </a:solidFill>
                <a:latin typeface="Times New Roman" panose="02020603050405020304" pitchFamily="18" charset="0"/>
                <a:cs typeface="Times New Roman" panose="02020603050405020304" pitchFamily="18" charset="0"/>
              </a:rPr>
              <a:t>BỊ</a:t>
            </a:r>
          </a:p>
          <a:p>
            <a:r>
              <a:rPr lang="vi-VN" sz="3500" dirty="0">
                <a:solidFill>
                  <a:srgbClr val="00B050"/>
                </a:solidFill>
                <a:latin typeface="Times New Roman" panose="02020603050405020304" pitchFamily="18" charset="0"/>
                <a:cs typeface="Times New Roman" panose="02020603050405020304" pitchFamily="18" charset="0"/>
              </a:rPr>
              <a:t>✔️</a:t>
            </a:r>
            <a:r>
              <a:rPr lang="vi-VN" sz="3500" dirty="0">
                <a:solidFill>
                  <a:srgbClr val="002060"/>
                </a:solidFill>
                <a:latin typeface="Times New Roman" panose="02020603050405020304" pitchFamily="18" charset="0"/>
                <a:cs typeface="Times New Roman" panose="02020603050405020304" pitchFamily="18" charset="0"/>
              </a:rPr>
              <a:t> Hòm phiếu chính</a:t>
            </a:r>
          </a:p>
          <a:p>
            <a:r>
              <a:rPr lang="vi-VN" sz="3500" dirty="0">
                <a:solidFill>
                  <a:srgbClr val="00B050"/>
                </a:solidFill>
                <a:latin typeface="Times New Roman" panose="02020603050405020304" pitchFamily="18" charset="0"/>
                <a:cs typeface="Times New Roman" panose="02020603050405020304" pitchFamily="18" charset="0"/>
              </a:rPr>
              <a:t>✔️ </a:t>
            </a:r>
            <a:r>
              <a:rPr lang="vi-VN" sz="3500" dirty="0">
                <a:solidFill>
                  <a:srgbClr val="002060"/>
                </a:solidFill>
                <a:latin typeface="Times New Roman" panose="02020603050405020304" pitchFamily="18" charset="0"/>
                <a:cs typeface="Times New Roman" panose="02020603050405020304" pitchFamily="18" charset="0"/>
              </a:rPr>
              <a:t>Hòm phiếu phụ (lưu động)</a:t>
            </a:r>
          </a:p>
          <a:p>
            <a:r>
              <a:rPr lang="vi-VN" sz="3500" dirty="0">
                <a:solidFill>
                  <a:srgbClr val="00B050"/>
                </a:solidFill>
                <a:latin typeface="Times New Roman" panose="02020603050405020304" pitchFamily="18" charset="0"/>
                <a:cs typeface="Times New Roman" panose="02020603050405020304" pitchFamily="18" charset="0"/>
              </a:rPr>
              <a:t>✔️</a:t>
            </a:r>
            <a:r>
              <a:rPr lang="vi-VN" sz="3500" dirty="0">
                <a:solidFill>
                  <a:srgbClr val="002060"/>
                </a:solidFill>
                <a:latin typeface="Times New Roman" panose="02020603050405020304" pitchFamily="18" charset="0"/>
                <a:cs typeface="Times New Roman" panose="02020603050405020304" pitchFamily="18" charset="0"/>
              </a:rPr>
              <a:t> Băng niêm phong</a:t>
            </a:r>
          </a:p>
          <a:p>
            <a:pPr algn="just"/>
            <a:r>
              <a:rPr lang="en-US" sz="4500" dirty="0">
                <a:solidFill>
                  <a:srgbClr val="FF0000"/>
                </a:solidFill>
                <a:latin typeface="Times New Roman" panose="02020603050405020304" pitchFamily="18" charset="0"/>
                <a:cs typeface="Times New Roman" panose="02020603050405020304" pitchFamily="18" charset="0"/>
              </a:rPr>
              <a:t>📌</a:t>
            </a:r>
            <a:r>
              <a:rPr lang="en-US" sz="3500" dirty="0">
                <a:solidFill>
                  <a:srgbClr val="002060"/>
                </a:solidFill>
                <a:latin typeface="Times New Roman" panose="02020603050405020304" pitchFamily="18" charset="0"/>
                <a:cs typeface="Times New Roman" panose="02020603050405020304" pitchFamily="18" charset="0"/>
              </a:rPr>
              <a:t> </a:t>
            </a:r>
            <a:r>
              <a:rPr lang="vi-VN" sz="3500" b="1" dirty="0">
                <a:solidFill>
                  <a:srgbClr val="FF0000"/>
                </a:solidFill>
                <a:latin typeface="Times New Roman" panose="02020603050405020304" pitchFamily="18" charset="0"/>
                <a:cs typeface="Times New Roman" panose="02020603050405020304" pitchFamily="18" charset="0"/>
              </a:rPr>
              <a:t>Khu vực đặc </a:t>
            </a:r>
            <a:r>
              <a:rPr lang="vi-VN" sz="3500" b="1" dirty="0" smtClean="0">
                <a:solidFill>
                  <a:srgbClr val="FF0000"/>
                </a:solidFill>
                <a:latin typeface="Times New Roman" panose="02020603050405020304" pitchFamily="18" charset="0"/>
                <a:cs typeface="Times New Roman" panose="02020603050405020304" pitchFamily="18" charset="0"/>
              </a:rPr>
              <a:t>thù</a:t>
            </a:r>
            <a:r>
              <a:rPr lang="en-US" sz="3500" b="1" dirty="0" smtClean="0">
                <a:solidFill>
                  <a:srgbClr val="FF0000"/>
                </a:solidFill>
                <a:latin typeface="Times New Roman" panose="02020603050405020304" pitchFamily="18" charset="0"/>
                <a:cs typeface="Times New Roman" panose="02020603050405020304" pitchFamily="18" charset="0"/>
              </a:rPr>
              <a:t> </a:t>
            </a:r>
            <a:r>
              <a:rPr lang="vi-VN" sz="3000" i="1" dirty="0" smtClean="0">
                <a:solidFill>
                  <a:srgbClr val="002060"/>
                </a:solidFill>
                <a:latin typeface="Times New Roman" panose="02020603050405020304" pitchFamily="18" charset="0"/>
                <a:cs typeface="Times New Roman" panose="02020603050405020304" pitchFamily="18" charset="0"/>
              </a:rPr>
              <a:t>(biển</a:t>
            </a:r>
            <a:r>
              <a:rPr lang="vi-VN" sz="3000" i="1" dirty="0">
                <a:solidFill>
                  <a:srgbClr val="002060"/>
                </a:solidFill>
                <a:latin typeface="Times New Roman" panose="02020603050405020304" pitchFamily="18" charset="0"/>
                <a:cs typeface="Times New Roman" panose="02020603050405020304" pitchFamily="18" charset="0"/>
              </a:rPr>
              <a:t>, đảo, giàn </a:t>
            </a:r>
            <a:r>
              <a:rPr lang="vi-VN" sz="3000" i="1" dirty="0" smtClean="0">
                <a:solidFill>
                  <a:srgbClr val="002060"/>
                </a:solidFill>
                <a:latin typeface="Times New Roman" panose="02020603050405020304" pitchFamily="18" charset="0"/>
                <a:cs typeface="Times New Roman" panose="02020603050405020304" pitchFamily="18" charset="0"/>
              </a:rPr>
              <a:t>khoan</a:t>
            </a:r>
            <a:r>
              <a:rPr lang="en-US" sz="3000" i="1" dirty="0" smtClean="0">
                <a:solidFill>
                  <a:srgbClr val="002060"/>
                </a:solidFill>
                <a:latin typeface="Times New Roman" panose="02020603050405020304" pitchFamily="18" charset="0"/>
                <a:cs typeface="Times New Roman" panose="02020603050405020304" pitchFamily="18" charset="0"/>
              </a:rPr>
              <a:t>, </a:t>
            </a:r>
            <a:r>
              <a:rPr lang="vi-VN" sz="3000" i="1" dirty="0">
                <a:solidFill>
                  <a:srgbClr val="002060"/>
                </a:solidFill>
                <a:latin typeface="Times New Roman" panose="02020603050405020304" pitchFamily="18" charset="0"/>
                <a:cs typeface="Times New Roman" panose="02020603050405020304" pitchFamily="18" charset="0"/>
              </a:rPr>
              <a:t>đơn vị, đội tàu đang làm nhiệm vụ trên biển hoặc các đặc thù khác</a:t>
            </a:r>
            <a:r>
              <a:rPr lang="vi-VN" sz="3000" i="1" dirty="0" smtClean="0">
                <a:solidFill>
                  <a:srgbClr val="002060"/>
                </a:solidFill>
                <a:latin typeface="Times New Roman" panose="02020603050405020304" pitchFamily="18" charset="0"/>
                <a:cs typeface="Times New Roman" panose="02020603050405020304" pitchFamily="18" charset="0"/>
              </a:rPr>
              <a:t>…)</a:t>
            </a:r>
            <a:r>
              <a:rPr lang="en-US" sz="3000" i="1" dirty="0" smtClean="0">
                <a:solidFill>
                  <a:srgbClr val="002060"/>
                </a:solidFill>
                <a:latin typeface="Times New Roman" panose="02020603050405020304" pitchFamily="18" charset="0"/>
                <a:cs typeface="Times New Roman" panose="02020603050405020304" pitchFamily="18" charset="0"/>
              </a:rPr>
              <a:t> </a:t>
            </a:r>
            <a:r>
              <a:rPr lang="vi-VN" sz="3500" dirty="0">
                <a:solidFill>
                  <a:srgbClr val="002060"/>
                </a:solidFill>
                <a:latin typeface="Times New Roman" panose="02020603050405020304" pitchFamily="18" charset="0"/>
                <a:cs typeface="Times New Roman" panose="02020603050405020304" pitchFamily="18" charset="0"/>
              </a:rPr>
              <a:t>→ </a:t>
            </a:r>
            <a:r>
              <a:rPr lang="vi-VN" sz="3300" dirty="0" smtClean="0">
                <a:solidFill>
                  <a:srgbClr val="002060"/>
                </a:solidFill>
                <a:latin typeface="Times New Roman" panose="02020603050405020304" pitchFamily="18" charset="0"/>
                <a:cs typeface="Times New Roman" panose="02020603050405020304" pitchFamily="18" charset="0"/>
              </a:rPr>
              <a:t>UBBC cấp </a:t>
            </a:r>
            <a:r>
              <a:rPr lang="vi-VN" sz="3300" dirty="0" smtClean="0">
                <a:solidFill>
                  <a:srgbClr val="002060"/>
                </a:solidFill>
                <a:latin typeface="Times New Roman" panose="02020603050405020304" pitchFamily="18" charset="0"/>
                <a:cs typeface="Times New Roman" panose="02020603050405020304" pitchFamily="18" charset="0"/>
              </a:rPr>
              <a:t>tỉnh</a:t>
            </a:r>
            <a:r>
              <a:rPr lang="en-US" sz="3300" dirty="0" smtClean="0">
                <a:solidFill>
                  <a:srgbClr val="002060"/>
                </a:solidFill>
                <a:latin typeface="Times New Roman" panose="02020603050405020304" pitchFamily="18" charset="0"/>
                <a:cs typeface="Times New Roman" panose="02020603050405020304" pitchFamily="18" charset="0"/>
              </a:rPr>
              <a:t>, </a:t>
            </a:r>
            <a:r>
              <a:rPr lang="vi-VN" sz="3300" dirty="0">
                <a:solidFill>
                  <a:srgbClr val="002060"/>
                </a:solidFill>
                <a:latin typeface="Times New Roman" panose="02020603050405020304" pitchFamily="18" charset="0"/>
                <a:cs typeface="Times New Roman" panose="02020603050405020304" pitchFamily="18" charset="0"/>
              </a:rPr>
              <a:t>các cơ quan liên </a:t>
            </a:r>
            <a:r>
              <a:rPr lang="vi-VN" sz="3300" dirty="0" smtClean="0">
                <a:solidFill>
                  <a:srgbClr val="002060"/>
                </a:solidFill>
                <a:latin typeface="Times New Roman" panose="02020603050405020304" pitchFamily="18" charset="0"/>
                <a:cs typeface="Times New Roman" panose="02020603050405020304" pitchFamily="18" charset="0"/>
              </a:rPr>
              <a:t>quan</a:t>
            </a:r>
            <a:r>
              <a:rPr lang="en-US" sz="3300" dirty="0" smtClean="0">
                <a:solidFill>
                  <a:srgbClr val="002060"/>
                </a:solidFill>
                <a:latin typeface="Times New Roman" panose="02020603050405020304" pitchFamily="18" charset="0"/>
                <a:cs typeface="Times New Roman" panose="02020603050405020304" pitchFamily="18" charset="0"/>
              </a:rPr>
              <a:t>,</a:t>
            </a:r>
            <a:r>
              <a:rPr lang="vi-VN" sz="3300" dirty="0" smtClean="0">
                <a:solidFill>
                  <a:srgbClr val="002060"/>
                </a:solidFill>
                <a:latin typeface="Times New Roman" panose="02020603050405020304" pitchFamily="18" charset="0"/>
                <a:cs typeface="Times New Roman" panose="02020603050405020304" pitchFamily="18" charset="0"/>
              </a:rPr>
              <a:t> </a:t>
            </a:r>
            <a:r>
              <a:rPr lang="vi-VN" sz="3300" b="1" dirty="0" smtClean="0">
                <a:solidFill>
                  <a:srgbClr val="002060"/>
                </a:solidFill>
                <a:latin typeface="Times New Roman" panose="02020603050405020304" pitchFamily="18" charset="0"/>
                <a:cs typeface="Times New Roman" panose="02020603050405020304" pitchFamily="18" charset="0"/>
              </a:rPr>
              <a:t>TBC </a:t>
            </a:r>
            <a:r>
              <a:rPr lang="en-US" sz="3300" b="1" dirty="0" smtClean="0">
                <a:solidFill>
                  <a:srgbClr val="002060"/>
                </a:solidFill>
                <a:latin typeface="Times New Roman" panose="02020603050405020304" pitchFamily="18" charset="0"/>
                <a:cs typeface="Times New Roman" panose="02020603050405020304" pitchFamily="18" charset="0"/>
              </a:rPr>
              <a:t>c</a:t>
            </a:r>
            <a:r>
              <a:rPr lang="vi-VN" sz="3300" b="1" dirty="0" smtClean="0">
                <a:solidFill>
                  <a:srgbClr val="002060"/>
                </a:solidFill>
                <a:latin typeface="Times New Roman" panose="02020603050405020304" pitchFamily="18" charset="0"/>
                <a:cs typeface="Times New Roman" panose="02020603050405020304" pitchFamily="18" charset="0"/>
              </a:rPr>
              <a:t>huẩn </a:t>
            </a:r>
            <a:r>
              <a:rPr lang="vi-VN" sz="3300" b="1" dirty="0">
                <a:solidFill>
                  <a:srgbClr val="002060"/>
                </a:solidFill>
                <a:latin typeface="Times New Roman" panose="02020603050405020304" pitchFamily="18" charset="0"/>
                <a:cs typeface="Times New Roman" panose="02020603050405020304" pitchFamily="18" charset="0"/>
              </a:rPr>
              <a:t>bị đầy đủ hòm phiếu </a:t>
            </a:r>
            <a:r>
              <a:rPr lang="vi-VN" sz="3300" b="1" dirty="0" smtClean="0">
                <a:solidFill>
                  <a:srgbClr val="002060"/>
                </a:solidFill>
                <a:latin typeface="Times New Roman" panose="02020603050405020304" pitchFamily="18" charset="0"/>
                <a:cs typeface="Times New Roman" panose="02020603050405020304" pitchFamily="18" charset="0"/>
              </a:rPr>
              <a:t>phụ</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smtClean="0">
                <a:solidFill>
                  <a:srgbClr val="002060"/>
                </a:solidFill>
                <a:latin typeface="Times New Roman" panose="02020603050405020304" pitchFamily="18" charset="0"/>
                <a:cs typeface="Times New Roman" panose="02020603050405020304" pitchFamily="18" charset="0"/>
              </a:rPr>
              <a:t>+ </a:t>
            </a:r>
            <a:r>
              <a:rPr lang="en-US" sz="3300" b="1" dirty="0" err="1" smtClean="0">
                <a:solidFill>
                  <a:srgbClr val="002060"/>
                </a:solidFill>
                <a:latin typeface="Times New Roman" panose="02020603050405020304" pitchFamily="18" charset="0"/>
                <a:cs typeface="Times New Roman" panose="02020603050405020304" pitchFamily="18" charset="0"/>
              </a:rPr>
              <a:t>phiếu</a:t>
            </a:r>
            <a:r>
              <a:rPr lang="en-US" sz="3300" b="1" dirty="0" smtClean="0">
                <a:solidFill>
                  <a:srgbClr val="002060"/>
                </a:solidFill>
                <a:latin typeface="Times New Roman" panose="02020603050405020304" pitchFamily="18" charset="0"/>
                <a:cs typeface="Times New Roman" panose="02020603050405020304" pitchFamily="18" charset="0"/>
              </a:rPr>
              <a:t> </a:t>
            </a:r>
            <a:r>
              <a:rPr lang="en-US" sz="3300" b="1" dirty="0" err="1" smtClean="0">
                <a:solidFill>
                  <a:srgbClr val="002060"/>
                </a:solidFill>
                <a:latin typeface="Times New Roman" panose="02020603050405020304" pitchFamily="18" charset="0"/>
                <a:cs typeface="Times New Roman" panose="02020603050405020304" pitchFamily="18" charset="0"/>
              </a:rPr>
              <a:t>bầu</a:t>
            </a:r>
            <a:endParaRPr lang="vi-VN" sz="3300" dirty="0">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7390" y="810670"/>
            <a:ext cx="7354588" cy="721894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805259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674" y="1729164"/>
            <a:ext cx="5823284" cy="5152899"/>
          </a:xfrm>
          <a:prstGeom prst="rect">
            <a:avLst/>
          </a:prstGeom>
          <a:ln>
            <a:noFill/>
          </a:ln>
          <a:effectLst>
            <a:softEdge rad="112500"/>
          </a:effectLst>
        </p:spPr>
      </p:pic>
      <p:sp>
        <p:nvSpPr>
          <p:cNvPr id="8" name="Rectangle 7"/>
          <p:cNvSpPr/>
          <p:nvPr/>
        </p:nvSpPr>
        <p:spPr>
          <a:xfrm>
            <a:off x="162390" y="354429"/>
            <a:ext cx="14299568" cy="733534"/>
          </a:xfrm>
          <a:prstGeom prst="rect">
            <a:avLst/>
          </a:prstGeom>
        </p:spPr>
        <p:txBody>
          <a:bodyPr wrap="square">
            <a:spAutoFit/>
          </a:bodyPr>
          <a:lstStyle/>
          <a:p>
            <a:pPr algn="ctr">
              <a:lnSpc>
                <a:spcPts val="5000"/>
              </a:lnSpc>
              <a:spcBef>
                <a:spcPts val="1000"/>
              </a:spcBef>
              <a:spcAft>
                <a:spcPts val="1000"/>
              </a:spcAft>
            </a:pP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6.3. </a:t>
            </a:r>
            <a:r>
              <a:rPr lang="vi-VN"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Nhận tài liệu liên quan đến công tác bầu cử của </a:t>
            </a:r>
            <a:r>
              <a:rPr lang="vi-VN"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TBC</a:t>
            </a:r>
            <a:endPar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sp>
        <p:nvSpPr>
          <p:cNvPr id="9" name="Rectangle 8"/>
          <p:cNvSpPr/>
          <p:nvPr/>
        </p:nvSpPr>
        <p:spPr>
          <a:xfrm>
            <a:off x="550426" y="1268581"/>
            <a:ext cx="13523495" cy="6555641"/>
          </a:xfrm>
          <a:prstGeom prst="rect">
            <a:avLst/>
          </a:prstGeom>
        </p:spPr>
        <p:txBody>
          <a:bodyPr wrap="square">
            <a:spAutoFit/>
          </a:bodyPr>
          <a:lstStyle/>
          <a:p>
            <a:r>
              <a:rPr lang="en-US" sz="3500" b="1" dirty="0" smtClean="0">
                <a:latin typeface="Times New Roman" panose="02020603050405020304" pitchFamily="18" charset="0"/>
                <a:cs typeface="Times New Roman" panose="02020603050405020304" pitchFamily="18" charset="0"/>
              </a:rPr>
              <a:t>            </a:t>
            </a:r>
            <a:r>
              <a:rPr lang="vi-VN" sz="3500" b="1" dirty="0" smtClean="0">
                <a:solidFill>
                  <a:srgbClr val="00B050"/>
                </a:solidFill>
                <a:latin typeface="Times New Roman" panose="02020603050405020304" pitchFamily="18" charset="0"/>
                <a:cs typeface="Times New Roman" panose="02020603050405020304" pitchFamily="18" charset="0"/>
              </a:rPr>
              <a:t>TBC </a:t>
            </a:r>
            <a:r>
              <a:rPr lang="vi-VN" sz="3500" b="1" dirty="0">
                <a:solidFill>
                  <a:srgbClr val="00B050"/>
                </a:solidFill>
                <a:latin typeface="Times New Roman" panose="02020603050405020304" pitchFamily="18" charset="0"/>
                <a:cs typeface="Times New Roman" panose="02020603050405020304" pitchFamily="18" charset="0"/>
              </a:rPr>
              <a:t>NHẬN </a:t>
            </a:r>
            <a:r>
              <a:rPr lang="vi-VN" sz="3500" b="1" dirty="0" smtClean="0">
                <a:solidFill>
                  <a:srgbClr val="00B050"/>
                </a:solidFill>
                <a:latin typeface="Times New Roman" panose="02020603050405020304" pitchFamily="18" charset="0"/>
                <a:cs typeface="Times New Roman" panose="02020603050405020304" pitchFamily="18" charset="0"/>
              </a:rPr>
              <a:t>ĐỦ</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từ</a:t>
            </a:r>
            <a:r>
              <a:rPr lang="en-US" sz="3500" b="1" dirty="0" smtClean="0">
                <a:solidFill>
                  <a:srgbClr val="00B050"/>
                </a:solidFill>
                <a:latin typeface="Times New Roman" panose="02020603050405020304" pitchFamily="18" charset="0"/>
                <a:cs typeface="Times New Roman" panose="02020603050405020304" pitchFamily="18" charset="0"/>
              </a:rPr>
              <a:t> UBND </a:t>
            </a:r>
            <a:r>
              <a:rPr lang="en-US" sz="3500" b="1" dirty="0" err="1" smtClean="0">
                <a:solidFill>
                  <a:srgbClr val="00B050"/>
                </a:solidFill>
                <a:latin typeface="Times New Roman" panose="02020603050405020304" pitchFamily="18" charset="0"/>
                <a:cs typeface="Times New Roman" panose="02020603050405020304" pitchFamily="18" charset="0"/>
              </a:rPr>
              <a:t>cấp</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xã</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err="1" smtClean="0">
                <a:solidFill>
                  <a:srgbClr val="00B050"/>
                </a:solidFill>
                <a:latin typeface="Times New Roman" panose="02020603050405020304" pitchFamily="18" charset="0"/>
                <a:cs typeface="Times New Roman" panose="02020603050405020304" pitchFamily="18" charset="0"/>
              </a:rPr>
              <a:t>và</a:t>
            </a:r>
            <a:r>
              <a:rPr lang="en-US" sz="3500" b="1" dirty="0" smtClean="0">
                <a:solidFill>
                  <a:srgbClr val="00B050"/>
                </a:solidFill>
                <a:latin typeface="Times New Roman" panose="02020603050405020304" pitchFamily="18" charset="0"/>
                <a:cs typeface="Times New Roman" panose="02020603050405020304" pitchFamily="18" charset="0"/>
              </a:rPr>
              <a:t> </a:t>
            </a:r>
            <a:r>
              <a:rPr lang="en-US" sz="3500" b="1" dirty="0" smtClean="0">
                <a:solidFill>
                  <a:srgbClr val="00B050"/>
                </a:solidFill>
                <a:latin typeface="Times New Roman" panose="02020603050405020304" pitchFamily="18" charset="0"/>
                <a:cs typeface="Times New Roman" panose="02020603050405020304" pitchFamily="18" charset="0"/>
              </a:rPr>
              <a:t>B</a:t>
            </a:r>
            <a:r>
              <a:rPr lang="vi-VN" sz="3500" b="1" dirty="0" smtClean="0">
                <a:solidFill>
                  <a:srgbClr val="00B050"/>
                </a:solidFill>
                <a:latin typeface="Times New Roman" panose="02020603050405020304" pitchFamily="18" charset="0"/>
                <a:cs typeface="Times New Roman" panose="02020603050405020304" pitchFamily="18" charset="0"/>
              </a:rPr>
              <a:t>BC</a:t>
            </a:r>
            <a:r>
              <a:rPr lang="en-US" sz="3500" b="1" dirty="0" smtClean="0">
                <a:solidFill>
                  <a:srgbClr val="00B050"/>
                </a:solidFill>
                <a:latin typeface="Times New Roman" panose="02020603050405020304" pitchFamily="18" charset="0"/>
                <a:cs typeface="Times New Roman" panose="02020603050405020304" pitchFamily="18" charset="0"/>
              </a:rPr>
              <a:t>)</a:t>
            </a:r>
            <a:endParaRPr lang="vi-VN" sz="3500" b="1" dirty="0">
              <a:solidFill>
                <a:srgbClr val="00B05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500" dirty="0" smtClean="0">
                <a:latin typeface="Times New Roman" panose="02020603050405020304" pitchFamily="18" charset="0"/>
                <a:cs typeface="Times New Roman" panose="02020603050405020304" pitchFamily="18" charset="0"/>
              </a:rPr>
              <a:t> </a:t>
            </a:r>
            <a:r>
              <a:rPr lang="vi-VN" sz="3500" dirty="0" smtClean="0">
                <a:latin typeface="Times New Roman" panose="02020603050405020304" pitchFamily="18" charset="0"/>
                <a:cs typeface="Times New Roman" panose="02020603050405020304" pitchFamily="18" charset="0"/>
              </a:rPr>
              <a:t>Thẻ </a:t>
            </a:r>
            <a:r>
              <a:rPr lang="vi-VN" sz="3500" dirty="0">
                <a:latin typeface="Times New Roman" panose="02020603050405020304" pitchFamily="18" charset="0"/>
                <a:cs typeface="Times New Roman" panose="02020603050405020304" pitchFamily="18" charset="0"/>
              </a:rPr>
              <a:t>cử </a:t>
            </a:r>
            <a:r>
              <a:rPr lang="vi-VN" sz="3500" dirty="0" smtClean="0">
                <a:latin typeface="Times New Roman" panose="02020603050405020304" pitchFamily="18" charset="0"/>
                <a:cs typeface="Times New Roman" panose="02020603050405020304" pitchFamily="18" charset="0"/>
              </a:rPr>
              <a:t>tri</a:t>
            </a:r>
            <a:r>
              <a:rPr lang="en-US" sz="3500" dirty="0" smtClean="0">
                <a:latin typeface="Times New Roman" panose="02020603050405020304" pitchFamily="18" charset="0"/>
                <a:cs typeface="Times New Roman" panose="02020603050405020304" pitchFamily="18" charset="0"/>
              </a:rPr>
              <a:t> </a:t>
            </a:r>
          </a:p>
          <a:p>
            <a:pPr marL="514350" indent="-514350">
              <a:buFont typeface="+mj-lt"/>
              <a:buAutoNum type="arabicPeriod"/>
            </a:pPr>
            <a:r>
              <a:rPr lang="en-US" sz="3500" dirty="0">
                <a:latin typeface="Times New Roman" panose="02020603050405020304" pitchFamily="18" charset="0"/>
                <a:cs typeface="Times New Roman" panose="02020603050405020304" pitchFamily="18" charset="0"/>
              </a:rPr>
              <a:t> </a:t>
            </a:r>
            <a:r>
              <a:rPr lang="vi-VN" sz="3500" dirty="0" smtClean="0">
                <a:latin typeface="Times New Roman" panose="02020603050405020304" pitchFamily="18" charset="0"/>
                <a:cs typeface="Times New Roman" panose="02020603050405020304" pitchFamily="18" charset="0"/>
              </a:rPr>
              <a:t>Phiếu bầu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theo</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danh</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sách</a:t>
            </a:r>
            <a:r>
              <a:rPr lang="vi-VN" sz="3500" dirty="0" smtClean="0">
                <a:latin typeface="Times New Roman" panose="02020603050405020304" pitchFamily="18" charset="0"/>
                <a:cs typeface="Times New Roman" panose="02020603050405020304" pitchFamily="18" charset="0"/>
              </a:rPr>
              <a:t> + </a:t>
            </a:r>
            <a:r>
              <a:rPr lang="vi-VN" sz="3500" dirty="0">
                <a:latin typeface="Times New Roman" panose="02020603050405020304" pitchFamily="18" charset="0"/>
                <a:cs typeface="Times New Roman" panose="02020603050405020304" pitchFamily="18" charset="0"/>
              </a:rPr>
              <a:t>phiếu dự </a:t>
            </a:r>
            <a:r>
              <a:rPr lang="vi-VN" sz="3500" dirty="0" smtClean="0">
                <a:latin typeface="Times New Roman" panose="02020603050405020304" pitchFamily="18" charset="0"/>
                <a:cs typeface="Times New Roman" panose="02020603050405020304" pitchFamily="18" charset="0"/>
              </a:rPr>
              <a:t>phòng</a:t>
            </a:r>
            <a:endParaRPr lang="vi-VN" sz="3500"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500" dirty="0" smtClean="0">
                <a:latin typeface="Times New Roman" panose="02020603050405020304" pitchFamily="18" charset="0"/>
                <a:cs typeface="Times New Roman" panose="02020603050405020304" pitchFamily="18" charset="0"/>
              </a:rPr>
              <a:t> </a:t>
            </a:r>
            <a:r>
              <a:rPr lang="vi-VN" sz="3500" dirty="0" smtClean="0">
                <a:latin typeface="Times New Roman" panose="02020603050405020304" pitchFamily="18" charset="0"/>
                <a:cs typeface="Times New Roman" panose="02020603050405020304" pitchFamily="18" charset="0"/>
              </a:rPr>
              <a:t>Con </a:t>
            </a:r>
            <a:r>
              <a:rPr lang="vi-VN" sz="3500" dirty="0">
                <a:latin typeface="Times New Roman" panose="02020603050405020304" pitchFamily="18" charset="0"/>
                <a:cs typeface="Times New Roman" panose="02020603050405020304" pitchFamily="18" charset="0"/>
              </a:rPr>
              <a:t>dấu Tổ bầu cử &amp; dấu “Đã bỏ phiếu”</a:t>
            </a:r>
          </a:p>
          <a:p>
            <a:pPr marL="514350" indent="-514350">
              <a:buFont typeface="+mj-lt"/>
              <a:buAutoNum type="arabicPeriod"/>
            </a:pPr>
            <a:r>
              <a:rPr lang="en-US" sz="3500" dirty="0" smtClean="0">
                <a:latin typeface="Times New Roman" panose="02020603050405020304" pitchFamily="18" charset="0"/>
                <a:cs typeface="Times New Roman" panose="02020603050405020304" pitchFamily="18" charset="0"/>
              </a:rPr>
              <a:t> </a:t>
            </a:r>
            <a:r>
              <a:rPr lang="vi-VN" sz="3500" dirty="0" smtClean="0">
                <a:latin typeface="Times New Roman" panose="02020603050405020304" pitchFamily="18" charset="0"/>
                <a:cs typeface="Times New Roman" panose="02020603050405020304" pitchFamily="18" charset="0"/>
              </a:rPr>
              <a:t>Danh </a:t>
            </a:r>
            <a:r>
              <a:rPr lang="vi-VN" sz="3500" dirty="0">
                <a:latin typeface="Times New Roman" panose="02020603050405020304" pitchFamily="18" charset="0"/>
                <a:cs typeface="Times New Roman" panose="02020603050405020304" pitchFamily="18" charset="0"/>
              </a:rPr>
              <a:t>sách cử tri</a:t>
            </a:r>
          </a:p>
          <a:p>
            <a:pPr marL="514350" indent="-514350">
              <a:buFont typeface="+mj-lt"/>
              <a:buAutoNum type="arabicPeriod"/>
            </a:pPr>
            <a:r>
              <a:rPr lang="en-US" sz="3500" dirty="0" smtClean="0">
                <a:latin typeface="Times New Roman" panose="02020603050405020304" pitchFamily="18" charset="0"/>
                <a:cs typeface="Times New Roman" panose="02020603050405020304" pitchFamily="18" charset="0"/>
              </a:rPr>
              <a:t> </a:t>
            </a:r>
            <a:r>
              <a:rPr lang="vi-VN" sz="3500" dirty="0" smtClean="0">
                <a:latin typeface="Times New Roman" panose="02020603050405020304" pitchFamily="18" charset="0"/>
                <a:cs typeface="Times New Roman" panose="02020603050405020304" pitchFamily="18" charset="0"/>
              </a:rPr>
              <a:t>Danh </a:t>
            </a:r>
            <a:r>
              <a:rPr lang="vi-VN" sz="3500" dirty="0">
                <a:latin typeface="Times New Roman" panose="02020603050405020304" pitchFamily="18" charset="0"/>
                <a:cs typeface="Times New Roman" panose="02020603050405020304" pitchFamily="18" charset="0"/>
              </a:rPr>
              <a:t>sách &amp; tiểu sử người ứng cử</a:t>
            </a:r>
          </a:p>
          <a:p>
            <a:pPr marL="514350" indent="-514350">
              <a:buFont typeface="+mj-lt"/>
              <a:buAutoNum type="arabicPeriod"/>
            </a:pPr>
            <a:r>
              <a:rPr lang="en-US" sz="3500" dirty="0" smtClean="0">
                <a:latin typeface="Times New Roman" panose="02020603050405020304" pitchFamily="18" charset="0"/>
                <a:cs typeface="Times New Roman" panose="02020603050405020304" pitchFamily="18" charset="0"/>
              </a:rPr>
              <a:t> </a:t>
            </a:r>
            <a:r>
              <a:rPr lang="vi-VN" sz="3500" dirty="0" smtClean="0">
                <a:latin typeface="Times New Roman" panose="02020603050405020304" pitchFamily="18" charset="0"/>
                <a:cs typeface="Times New Roman" panose="02020603050405020304" pitchFamily="18" charset="0"/>
              </a:rPr>
              <a:t>Biên </a:t>
            </a:r>
            <a:r>
              <a:rPr lang="vi-VN" sz="3500" dirty="0">
                <a:latin typeface="Times New Roman" panose="02020603050405020304" pitchFamily="18" charset="0"/>
                <a:cs typeface="Times New Roman" panose="02020603050405020304" pitchFamily="18" charset="0"/>
              </a:rPr>
              <a:t>bản, biểu mẫu</a:t>
            </a:r>
          </a:p>
          <a:p>
            <a:pPr marL="514350" indent="-514350">
              <a:buFont typeface="+mj-lt"/>
              <a:buAutoNum type="arabicPeriod"/>
            </a:pPr>
            <a:r>
              <a:rPr lang="en-US" sz="3500" dirty="0" smtClean="0">
                <a:latin typeface="Times New Roman" panose="02020603050405020304" pitchFamily="18" charset="0"/>
                <a:cs typeface="Times New Roman" panose="02020603050405020304" pitchFamily="18" charset="0"/>
              </a:rPr>
              <a:t> </a:t>
            </a:r>
            <a:r>
              <a:rPr lang="vi-VN" sz="3500" dirty="0" smtClean="0">
                <a:latin typeface="Times New Roman" panose="02020603050405020304" pitchFamily="18" charset="0"/>
                <a:cs typeface="Times New Roman" panose="02020603050405020304" pitchFamily="18" charset="0"/>
              </a:rPr>
              <a:t>Nội </a:t>
            </a:r>
            <a:r>
              <a:rPr lang="vi-VN" sz="3500" dirty="0">
                <a:latin typeface="Times New Roman" panose="02020603050405020304" pitchFamily="18" charset="0"/>
                <a:cs typeface="Times New Roman" panose="02020603050405020304" pitchFamily="18" charset="0"/>
              </a:rPr>
              <a:t>quy, thể lệ, diễn văn khai mạc</a:t>
            </a:r>
          </a:p>
          <a:p>
            <a:pPr marL="514350" indent="-514350">
              <a:buFont typeface="+mj-lt"/>
              <a:buAutoNum type="arabicPeriod"/>
            </a:pPr>
            <a:r>
              <a:rPr lang="en-US" sz="3500" dirty="0" smtClean="0">
                <a:latin typeface="Times New Roman" panose="02020603050405020304" pitchFamily="18" charset="0"/>
                <a:cs typeface="Times New Roman" panose="02020603050405020304" pitchFamily="18" charset="0"/>
              </a:rPr>
              <a:t> </a:t>
            </a:r>
            <a:r>
              <a:rPr lang="vi-VN" sz="3500" dirty="0" smtClean="0">
                <a:latin typeface="Times New Roman" panose="02020603050405020304" pitchFamily="18" charset="0"/>
                <a:cs typeface="Times New Roman" panose="02020603050405020304" pitchFamily="18" charset="0"/>
              </a:rPr>
              <a:t>Phù </a:t>
            </a:r>
            <a:r>
              <a:rPr lang="vi-VN" sz="3500" dirty="0">
                <a:latin typeface="Times New Roman" panose="02020603050405020304" pitchFamily="18" charset="0"/>
                <a:cs typeface="Times New Roman" panose="02020603050405020304" pitchFamily="18" charset="0"/>
              </a:rPr>
              <a:t>hiệu thành viên</a:t>
            </a:r>
          </a:p>
          <a:p>
            <a:pPr marL="514350" indent="-514350">
              <a:buFont typeface="+mj-lt"/>
              <a:buAutoNum type="arabicPeriod"/>
            </a:pPr>
            <a:r>
              <a:rPr lang="en-US" sz="3500" dirty="0" smtClean="0">
                <a:latin typeface="Times New Roman" panose="02020603050405020304" pitchFamily="18" charset="0"/>
                <a:cs typeface="Times New Roman" panose="02020603050405020304" pitchFamily="18" charset="0"/>
              </a:rPr>
              <a:t> </a:t>
            </a:r>
            <a:r>
              <a:rPr lang="vi-VN" sz="3500" dirty="0" smtClean="0">
                <a:latin typeface="Times New Roman" panose="02020603050405020304" pitchFamily="18" charset="0"/>
                <a:cs typeface="Times New Roman" panose="02020603050405020304" pitchFamily="18" charset="0"/>
              </a:rPr>
              <a:t>Văn </a:t>
            </a:r>
            <a:r>
              <a:rPr lang="vi-VN" sz="3500" dirty="0">
                <a:latin typeface="Times New Roman" panose="02020603050405020304" pitchFamily="18" charset="0"/>
                <a:cs typeface="Times New Roman" panose="02020603050405020304" pitchFamily="18" charset="0"/>
              </a:rPr>
              <a:t>phòng </a:t>
            </a:r>
            <a:r>
              <a:rPr lang="vi-VN" sz="3500" dirty="0" smtClean="0">
                <a:latin typeface="Times New Roman" panose="02020603050405020304" pitchFamily="18" charset="0"/>
                <a:cs typeface="Times New Roman" panose="02020603050405020304" pitchFamily="18" charset="0"/>
              </a:rPr>
              <a:t>phẩm</a:t>
            </a:r>
            <a:r>
              <a:rPr lang="en-US" sz="3500" dirty="0" smtClean="0">
                <a:latin typeface="Times New Roman" panose="02020603050405020304" pitchFamily="18" charset="0"/>
                <a:cs typeface="Times New Roman" panose="02020603050405020304" pitchFamily="18" charset="0"/>
              </a:rPr>
              <a:t> </a:t>
            </a:r>
            <a:r>
              <a:rPr lang="en-US" sz="3500" i="1" dirty="0" smtClean="0">
                <a:latin typeface="Times New Roman" panose="02020603050405020304" pitchFamily="18" charset="0"/>
                <a:cs typeface="Times New Roman" panose="02020603050405020304" pitchFamily="18" charset="0"/>
              </a:rPr>
              <a:t>(</a:t>
            </a:r>
            <a:r>
              <a:rPr lang="en-US" sz="3500" i="1" dirty="0" err="1" smtClean="0">
                <a:latin typeface="Times New Roman" panose="02020603050405020304" pitchFamily="18" charset="0"/>
                <a:cs typeface="Times New Roman" panose="02020603050405020304" pitchFamily="18" charset="0"/>
              </a:rPr>
              <a:t>bút</a:t>
            </a:r>
            <a:r>
              <a:rPr lang="en-US" sz="3500" i="1" dirty="0" smtClean="0">
                <a:latin typeface="Times New Roman" panose="02020603050405020304" pitchFamily="18" charset="0"/>
                <a:cs typeface="Times New Roman" panose="02020603050405020304" pitchFamily="18" charset="0"/>
              </a:rPr>
              <a:t>, </a:t>
            </a:r>
            <a:r>
              <a:rPr lang="en-US" sz="3500" i="1" dirty="0" err="1" smtClean="0">
                <a:latin typeface="Times New Roman" panose="02020603050405020304" pitchFamily="18" charset="0"/>
                <a:cs typeface="Times New Roman" panose="02020603050405020304" pitchFamily="18" charset="0"/>
              </a:rPr>
              <a:t>giấy</a:t>
            </a:r>
            <a:r>
              <a:rPr lang="en-US" sz="3500" i="1" dirty="0" smtClean="0">
                <a:latin typeface="Times New Roman" panose="02020603050405020304" pitchFamily="18" charset="0"/>
                <a:cs typeface="Times New Roman" panose="02020603050405020304" pitchFamily="18" charset="0"/>
              </a:rPr>
              <a:t>, </a:t>
            </a:r>
            <a:r>
              <a:rPr lang="en-US" sz="3500" i="1" dirty="0" err="1" smtClean="0">
                <a:latin typeface="Times New Roman" panose="02020603050405020304" pitchFamily="18" charset="0"/>
                <a:cs typeface="Times New Roman" panose="02020603050405020304" pitchFamily="18" charset="0"/>
              </a:rPr>
              <a:t>kéo</a:t>
            </a:r>
            <a:r>
              <a:rPr lang="en-US" sz="3500" i="1" dirty="0" smtClean="0">
                <a:latin typeface="Times New Roman" panose="02020603050405020304" pitchFamily="18" charset="0"/>
                <a:cs typeface="Times New Roman" panose="02020603050405020304" pitchFamily="18" charset="0"/>
              </a:rPr>
              <a:t>, </a:t>
            </a:r>
            <a:r>
              <a:rPr lang="en-US" sz="3500" i="1" dirty="0" err="1" smtClean="0">
                <a:latin typeface="Times New Roman" panose="02020603050405020304" pitchFamily="18" charset="0"/>
                <a:cs typeface="Times New Roman" panose="02020603050405020304" pitchFamily="18" charset="0"/>
              </a:rPr>
              <a:t>thước</a:t>
            </a:r>
            <a:r>
              <a:rPr lang="en-US" sz="3500" i="1" dirty="0" smtClean="0">
                <a:latin typeface="Times New Roman" panose="02020603050405020304" pitchFamily="18" charset="0"/>
                <a:cs typeface="Times New Roman" panose="02020603050405020304" pitchFamily="18" charset="0"/>
              </a:rPr>
              <a:t>, </a:t>
            </a:r>
            <a:r>
              <a:rPr lang="en-US" sz="3500" i="1" dirty="0" err="1" smtClean="0">
                <a:latin typeface="Times New Roman" panose="02020603050405020304" pitchFamily="18" charset="0"/>
                <a:cs typeface="Times New Roman" panose="02020603050405020304" pitchFamily="18" charset="0"/>
              </a:rPr>
              <a:t>keo</a:t>
            </a:r>
            <a:r>
              <a:rPr lang="en-US" sz="3500" i="1" dirty="0" smtClean="0">
                <a:latin typeface="Times New Roman" panose="02020603050405020304" pitchFamily="18" charset="0"/>
                <a:cs typeface="Times New Roman" panose="02020603050405020304" pitchFamily="18" charset="0"/>
              </a:rPr>
              <a:t>, </a:t>
            </a:r>
            <a:r>
              <a:rPr lang="en-US" sz="3500" i="1" dirty="0" err="1" smtClean="0">
                <a:latin typeface="Times New Roman" panose="02020603050405020304" pitchFamily="18" charset="0"/>
                <a:cs typeface="Times New Roman" panose="02020603050405020304" pitchFamily="18" charset="0"/>
              </a:rPr>
              <a:t>mực</a:t>
            </a:r>
            <a:r>
              <a:rPr lang="en-US" sz="3500" i="1" dirty="0" smtClean="0">
                <a:latin typeface="Times New Roman" panose="02020603050405020304" pitchFamily="18" charset="0"/>
                <a:cs typeface="Times New Roman" panose="02020603050405020304" pitchFamily="18" charset="0"/>
              </a:rPr>
              <a:t>,…)</a:t>
            </a:r>
          </a:p>
          <a:p>
            <a:pPr marL="514350" indent="-514350">
              <a:buFont typeface="+mj-lt"/>
              <a:buAutoNum type="arabicPeriod"/>
            </a:pP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liệu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khác</a:t>
            </a:r>
            <a:r>
              <a:rPr lang="en-US" sz="3500" dirty="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theo</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hướng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dẫn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cơ</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quan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có</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thẩm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quyền</a:t>
            </a:r>
            <a:endParaRPr lang="vi-VN" sz="3500" dirty="0">
              <a:latin typeface="Times New Roman" panose="02020603050405020304" pitchFamily="18" charset="0"/>
              <a:cs typeface="Times New Roman" panose="02020603050405020304" pitchFamily="18" charset="0"/>
            </a:endParaRPr>
          </a:p>
          <a:p>
            <a:r>
              <a:rPr lang="en-US" sz="3500" dirty="0">
                <a:solidFill>
                  <a:srgbClr val="FF0000"/>
                </a:solidFill>
                <a:latin typeface="Times New Roman" panose="02020603050405020304" pitchFamily="18" charset="0"/>
                <a:cs typeface="Times New Roman" panose="02020603050405020304" pitchFamily="18" charset="0"/>
              </a:rPr>
              <a:t>📌 </a:t>
            </a:r>
            <a:r>
              <a:rPr lang="en-US" sz="3300" b="1" dirty="0" err="1" smtClean="0">
                <a:solidFill>
                  <a:srgbClr val="FF0000"/>
                </a:solidFill>
                <a:latin typeface="Times New Roman" panose="02020603050405020304" pitchFamily="18" charset="0"/>
                <a:cs typeface="Times New Roman" panose="02020603050405020304" pitchFamily="18" charset="0"/>
              </a:rPr>
              <a:t>Khi</a:t>
            </a:r>
            <a:r>
              <a:rPr lang="en-US" sz="3300" b="1" dirty="0" smtClean="0">
                <a:solidFill>
                  <a:srgbClr val="FF0000"/>
                </a:solidFill>
                <a:latin typeface="Times New Roman" panose="02020603050405020304" pitchFamily="18" charset="0"/>
                <a:cs typeface="Times New Roman" panose="02020603050405020304" pitchFamily="18" charset="0"/>
              </a:rPr>
              <a:t> </a:t>
            </a:r>
            <a:r>
              <a:rPr lang="en-US" sz="3300" b="1" dirty="0" err="1" smtClean="0">
                <a:solidFill>
                  <a:srgbClr val="FF0000"/>
                </a:solidFill>
                <a:latin typeface="Times New Roman" panose="02020603050405020304" pitchFamily="18" charset="0"/>
                <a:cs typeface="Times New Roman" panose="02020603050405020304" pitchFamily="18" charset="0"/>
              </a:rPr>
              <a:t>nhận</a:t>
            </a:r>
            <a:r>
              <a:rPr lang="en-US" sz="3300" b="1" dirty="0" smtClean="0">
                <a:solidFill>
                  <a:srgbClr val="FF0000"/>
                </a:solidFill>
                <a:latin typeface="Times New Roman" panose="02020603050405020304" pitchFamily="18" charset="0"/>
                <a:cs typeface="Times New Roman" panose="02020603050405020304" pitchFamily="18" charset="0"/>
              </a:rPr>
              <a:t> </a:t>
            </a:r>
            <a:r>
              <a:rPr lang="vi-VN" sz="3300" b="1" dirty="0" smtClean="0">
                <a:solidFill>
                  <a:srgbClr val="FF0000"/>
                </a:solidFill>
                <a:latin typeface="Times New Roman" panose="02020603050405020304" pitchFamily="18" charset="0"/>
                <a:cs typeface="Times New Roman" panose="02020603050405020304" pitchFamily="18" charset="0"/>
              </a:rPr>
              <a:t>Phiếu </a:t>
            </a:r>
            <a:r>
              <a:rPr lang="vi-VN" sz="3300" b="1" dirty="0">
                <a:solidFill>
                  <a:srgbClr val="FF0000"/>
                </a:solidFill>
                <a:latin typeface="Times New Roman" panose="02020603050405020304" pitchFamily="18" charset="0"/>
                <a:cs typeface="Times New Roman" panose="02020603050405020304" pitchFamily="18" charset="0"/>
              </a:rPr>
              <a:t>bầu:</a:t>
            </a:r>
            <a:r>
              <a:rPr lang="vi-VN" sz="3300" b="1" dirty="0">
                <a:latin typeface="Times New Roman" panose="02020603050405020304" pitchFamily="18" charset="0"/>
                <a:cs typeface="Times New Roman" panose="02020603050405020304" pitchFamily="18" charset="0"/>
              </a:rPr>
              <a:t> </a:t>
            </a:r>
            <a:r>
              <a:rPr lang="vi-VN" sz="3300" b="1" dirty="0">
                <a:solidFill>
                  <a:srgbClr val="FF0000"/>
                </a:solidFill>
                <a:latin typeface="Times New Roman" panose="02020603050405020304" pitchFamily="18" charset="0"/>
                <a:cs typeface="Times New Roman" panose="02020603050405020304" pitchFamily="18" charset="0"/>
              </a:rPr>
              <a:t>kiểm tra </a:t>
            </a:r>
            <a:r>
              <a:rPr lang="en-US" sz="3300" b="1" dirty="0" smtClean="0">
                <a:solidFill>
                  <a:srgbClr val="FF0000"/>
                </a:solidFill>
                <a:latin typeface="Times New Roman" panose="02020603050405020304" pitchFamily="18" charset="0"/>
                <a:cs typeface="Times New Roman" panose="02020603050405020304" pitchFamily="18" charset="0"/>
              </a:rPr>
              <a:t>-</a:t>
            </a:r>
            <a:r>
              <a:rPr lang="vi-VN" sz="3300" b="1" dirty="0" smtClean="0">
                <a:solidFill>
                  <a:srgbClr val="FF0000"/>
                </a:solidFill>
                <a:latin typeface="Times New Roman" panose="02020603050405020304" pitchFamily="18" charset="0"/>
                <a:cs typeface="Times New Roman" panose="02020603050405020304" pitchFamily="18" charset="0"/>
              </a:rPr>
              <a:t> </a:t>
            </a:r>
            <a:r>
              <a:rPr lang="vi-VN" sz="3300" b="1" dirty="0">
                <a:solidFill>
                  <a:srgbClr val="FF0000"/>
                </a:solidFill>
                <a:latin typeface="Times New Roman" panose="02020603050405020304" pitchFamily="18" charset="0"/>
                <a:cs typeface="Times New Roman" panose="02020603050405020304" pitchFamily="18" charset="0"/>
              </a:rPr>
              <a:t>quản lý chặt chẽ </a:t>
            </a:r>
            <a:r>
              <a:rPr lang="en-US" sz="3300" b="1" dirty="0" smtClean="0">
                <a:solidFill>
                  <a:srgbClr val="FF0000"/>
                </a:solidFill>
                <a:latin typeface="Times New Roman" panose="02020603050405020304" pitchFamily="18" charset="0"/>
                <a:cs typeface="Times New Roman" panose="02020603050405020304" pitchFamily="18" charset="0"/>
              </a:rPr>
              <a:t>-</a:t>
            </a:r>
            <a:r>
              <a:rPr lang="vi-VN" sz="3300" b="1" dirty="0" smtClean="0">
                <a:solidFill>
                  <a:srgbClr val="FF0000"/>
                </a:solidFill>
                <a:latin typeface="Times New Roman" panose="02020603050405020304" pitchFamily="18" charset="0"/>
                <a:cs typeface="Times New Roman" panose="02020603050405020304" pitchFamily="18" charset="0"/>
              </a:rPr>
              <a:t> </a:t>
            </a:r>
            <a:r>
              <a:rPr lang="vi-VN" sz="3300" b="1" dirty="0">
                <a:solidFill>
                  <a:srgbClr val="FF0000"/>
                </a:solidFill>
                <a:latin typeface="Times New Roman" panose="02020603050405020304" pitchFamily="18" charset="0"/>
                <a:cs typeface="Times New Roman" panose="02020603050405020304" pitchFamily="18" charset="0"/>
              </a:rPr>
              <a:t>có biên bản bàn giao</a:t>
            </a:r>
            <a:endParaRPr lang="vi-VN" sz="3300"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21" y="701159"/>
            <a:ext cx="1489434" cy="1489434"/>
          </a:xfrm>
          <a:prstGeom prst="ellipse">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9210830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390" y="354429"/>
            <a:ext cx="14299568" cy="733534"/>
          </a:xfrm>
          <a:prstGeom prst="rect">
            <a:avLst/>
          </a:prstGeom>
        </p:spPr>
        <p:txBody>
          <a:bodyPr wrap="square">
            <a:spAutoFit/>
          </a:bodyPr>
          <a:lstStyle/>
          <a:p>
            <a:pPr algn="ctr">
              <a:lnSpc>
                <a:spcPts val="5000"/>
              </a:lnSpc>
              <a:spcBef>
                <a:spcPts val="1000"/>
              </a:spcBef>
              <a:spcAft>
                <a:spcPts val="1000"/>
              </a:spcAft>
            </a:pP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6.4. </a:t>
            </a:r>
            <a:r>
              <a:rPr lang="vi-VN"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Phân công nhiệm vụ cho các thành viên </a:t>
            </a:r>
            <a:r>
              <a:rPr lang="vi-VN"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TBC</a:t>
            </a:r>
            <a:endPar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5579" y="1991978"/>
            <a:ext cx="4884821" cy="6237622"/>
          </a:xfrm>
          <a:prstGeom prst="rect">
            <a:avLst/>
          </a:prstGeom>
        </p:spPr>
      </p:pic>
      <p:sp>
        <p:nvSpPr>
          <p:cNvPr id="3" name="Rectangle 2"/>
          <p:cNvSpPr/>
          <p:nvPr/>
        </p:nvSpPr>
        <p:spPr>
          <a:xfrm>
            <a:off x="394015" y="1087963"/>
            <a:ext cx="13836317" cy="6709529"/>
          </a:xfrm>
          <a:prstGeom prst="rect">
            <a:avLst/>
          </a:prstGeom>
        </p:spPr>
        <p:txBody>
          <a:bodyPr wrap="square">
            <a:spAutoFit/>
          </a:bodyPr>
          <a:lstStyle/>
          <a:p>
            <a:pPr algn="ctr"/>
            <a:r>
              <a:rPr lang="en-US" sz="3500" b="1" i="1" spc="-160" dirty="0" smtClean="0">
                <a:solidFill>
                  <a:srgbClr val="FF0000"/>
                </a:solidFill>
                <a:latin typeface="Times New Roman" panose="02020603050405020304" pitchFamily="18" charset="0"/>
                <a:cs typeface="Times New Roman" panose="02020603050405020304" pitchFamily="18" charset="0"/>
              </a:rPr>
              <a:t>“</a:t>
            </a:r>
            <a:r>
              <a:rPr lang="vi-VN" sz="3500" b="1" i="1" spc="-160" dirty="0" smtClean="0">
                <a:solidFill>
                  <a:srgbClr val="FF0000"/>
                </a:solidFill>
                <a:latin typeface="Times New Roman" panose="02020603050405020304" pitchFamily="18" charset="0"/>
                <a:cs typeface="Times New Roman" panose="02020603050405020304" pitchFamily="18" charset="0"/>
              </a:rPr>
              <a:t>6 </a:t>
            </a:r>
            <a:r>
              <a:rPr lang="vi-VN" sz="3500" b="1" i="1" spc="-160" dirty="0">
                <a:solidFill>
                  <a:srgbClr val="FF0000"/>
                </a:solidFill>
                <a:latin typeface="Times New Roman" panose="02020603050405020304" pitchFamily="18" charset="0"/>
                <a:cs typeface="Times New Roman" panose="02020603050405020304" pitchFamily="18" charset="0"/>
              </a:rPr>
              <a:t>rõ: rõ người, rõ việc, rõ thời gian, rõ trách nhiệm, rõ sản phẩm, rõ thẩm </a:t>
            </a:r>
            <a:r>
              <a:rPr lang="vi-VN" sz="3500" b="1" i="1" spc="-160" dirty="0" smtClean="0">
                <a:solidFill>
                  <a:srgbClr val="FF0000"/>
                </a:solidFill>
                <a:latin typeface="Times New Roman" panose="02020603050405020304" pitchFamily="18" charset="0"/>
                <a:cs typeface="Times New Roman" panose="02020603050405020304" pitchFamily="18" charset="0"/>
              </a:rPr>
              <a:t>quyền</a:t>
            </a:r>
            <a:r>
              <a:rPr lang="en-US" sz="3500" b="1" i="1" spc="-160" dirty="0" smtClean="0">
                <a:solidFill>
                  <a:srgbClr val="FF0000"/>
                </a:solidFill>
                <a:latin typeface="Times New Roman" panose="02020603050405020304" pitchFamily="18" charset="0"/>
                <a:cs typeface="Times New Roman" panose="02020603050405020304" pitchFamily="18" charset="0"/>
              </a:rPr>
              <a:t>”</a:t>
            </a:r>
          </a:p>
          <a:p>
            <a:r>
              <a:rPr lang="en-US" sz="5000" dirty="0" smtClean="0">
                <a:solidFill>
                  <a:srgbClr val="7030A0"/>
                </a:solidFill>
                <a:latin typeface="Times New Roman" panose="02020603050405020304" pitchFamily="18" charset="0"/>
                <a:cs typeface="Times New Roman" panose="02020603050405020304" pitchFamily="18" charset="0"/>
              </a:rPr>
              <a:t>👤</a:t>
            </a:r>
            <a:r>
              <a:rPr lang="en-US" sz="3500" dirty="0" smtClean="0">
                <a:solidFill>
                  <a:srgbClr val="002060"/>
                </a:solidFill>
                <a:latin typeface="Times New Roman" panose="02020603050405020304" pitchFamily="18" charset="0"/>
                <a:cs typeface="Times New Roman" panose="02020603050405020304" pitchFamily="18" charset="0"/>
              </a:rPr>
              <a:t> </a:t>
            </a:r>
            <a:r>
              <a:rPr lang="vi-VN" sz="3500" b="1" dirty="0">
                <a:solidFill>
                  <a:srgbClr val="002060"/>
                </a:solidFill>
                <a:latin typeface="Times New Roman" panose="02020603050405020304" pitchFamily="18" charset="0"/>
                <a:cs typeface="Times New Roman" panose="02020603050405020304" pitchFamily="18" charset="0"/>
              </a:rPr>
              <a:t>Tổ trưởng</a:t>
            </a:r>
            <a:r>
              <a:rPr lang="vi-VN" sz="3500" dirty="0">
                <a:solidFill>
                  <a:srgbClr val="002060"/>
                </a:solidFill>
                <a:latin typeface="Times New Roman" panose="02020603050405020304" pitchFamily="18" charset="0"/>
                <a:cs typeface="Times New Roman" panose="02020603050405020304" pitchFamily="18" charset="0"/>
              </a:rPr>
              <a:t>: chỉ đạo chung, bỏ phiếu &amp; kiểm phiếu</a:t>
            </a:r>
          </a:p>
          <a:p>
            <a:endParaRPr lang="vi-VN" sz="4500" dirty="0" smtClean="0">
              <a:solidFill>
                <a:srgbClr val="FFC000"/>
              </a:solidFill>
              <a:latin typeface="Times New Roman" panose="02020603050405020304" pitchFamily="18" charset="0"/>
              <a:cs typeface="Times New Roman" panose="02020603050405020304" pitchFamily="18" charset="0"/>
            </a:endParaRPr>
          </a:p>
          <a:p>
            <a:r>
              <a:rPr lang="en-US" sz="5000" dirty="0" smtClean="0">
                <a:solidFill>
                  <a:srgbClr val="FFC000"/>
                </a:solidFill>
                <a:latin typeface="Times New Roman" panose="02020603050405020304" pitchFamily="18" charset="0"/>
                <a:cs typeface="Times New Roman" panose="02020603050405020304" pitchFamily="18" charset="0"/>
              </a:rPr>
              <a:t>📂</a:t>
            </a:r>
            <a:r>
              <a:rPr lang="en-US" sz="3500" dirty="0" smtClean="0">
                <a:solidFill>
                  <a:srgbClr val="002060"/>
                </a:solidFill>
                <a:latin typeface="Times New Roman" panose="02020603050405020304" pitchFamily="18" charset="0"/>
                <a:cs typeface="Times New Roman" panose="02020603050405020304" pitchFamily="18" charset="0"/>
              </a:rPr>
              <a:t> </a:t>
            </a:r>
            <a:r>
              <a:rPr lang="vi-VN" sz="3500" b="1" dirty="0">
                <a:solidFill>
                  <a:srgbClr val="002060"/>
                </a:solidFill>
                <a:latin typeface="Times New Roman" panose="02020603050405020304" pitchFamily="18" charset="0"/>
                <a:cs typeface="Times New Roman" panose="02020603050405020304" pitchFamily="18" charset="0"/>
              </a:rPr>
              <a:t>Thư ký</a:t>
            </a:r>
            <a:r>
              <a:rPr lang="vi-VN" sz="3500" dirty="0">
                <a:solidFill>
                  <a:srgbClr val="002060"/>
                </a:solidFill>
                <a:latin typeface="Times New Roman" panose="02020603050405020304" pitchFamily="18" charset="0"/>
                <a:cs typeface="Times New Roman" panose="02020603050405020304" pitchFamily="18" charset="0"/>
              </a:rPr>
              <a:t>: quản lý tài liệu, phiếu, con dấu, biên </a:t>
            </a:r>
            <a:r>
              <a:rPr lang="vi-VN" sz="3500" dirty="0" smtClean="0">
                <a:solidFill>
                  <a:srgbClr val="002060"/>
                </a:solidFill>
                <a:latin typeface="Times New Roman" panose="02020603050405020304" pitchFamily="18" charset="0"/>
                <a:cs typeface="Times New Roman" panose="02020603050405020304" pitchFamily="18" charset="0"/>
              </a:rPr>
              <a:t>bản</a:t>
            </a:r>
            <a:endParaRPr lang="en-US" sz="3500" dirty="0" smtClean="0">
              <a:solidFill>
                <a:srgbClr val="002060"/>
              </a:solidFill>
              <a:latin typeface="Times New Roman" panose="02020603050405020304" pitchFamily="18" charset="0"/>
              <a:cs typeface="Times New Roman" panose="02020603050405020304" pitchFamily="18" charset="0"/>
            </a:endParaRPr>
          </a:p>
          <a:p>
            <a:r>
              <a:rPr lang="en-US" sz="3500" b="1" dirty="0" smtClean="0">
                <a:solidFill>
                  <a:srgbClr val="002060"/>
                </a:solidFill>
                <a:latin typeface="Times New Roman" panose="02020603050405020304" pitchFamily="18" charset="0"/>
                <a:cs typeface="Times New Roman" panose="02020603050405020304" pitchFamily="18" charset="0"/>
              </a:rPr>
              <a:t> </a:t>
            </a:r>
            <a:r>
              <a:rPr lang="vi-VN" sz="3500" b="1" dirty="0" smtClean="0">
                <a:solidFill>
                  <a:srgbClr val="002060"/>
                </a:solidFill>
                <a:latin typeface="Times New Roman" panose="02020603050405020304" pitchFamily="18" charset="0"/>
                <a:cs typeface="Times New Roman" panose="02020603050405020304" pitchFamily="18" charset="0"/>
              </a:rPr>
              <a:t>     </a:t>
            </a:r>
          </a:p>
          <a:p>
            <a:r>
              <a:rPr lang="vi-VN" sz="3500" b="1" dirty="0">
                <a:solidFill>
                  <a:srgbClr val="002060"/>
                </a:solidFill>
                <a:latin typeface="Times New Roman" panose="02020603050405020304" pitchFamily="18" charset="0"/>
                <a:cs typeface="Times New Roman" panose="02020603050405020304" pitchFamily="18" charset="0"/>
              </a:rPr>
              <a:t> </a:t>
            </a:r>
            <a:r>
              <a:rPr lang="vi-VN" sz="3500" b="1" dirty="0" smtClean="0">
                <a:solidFill>
                  <a:srgbClr val="002060"/>
                </a:solidFill>
                <a:latin typeface="Times New Roman" panose="02020603050405020304" pitchFamily="18" charset="0"/>
                <a:cs typeface="Times New Roman" panose="02020603050405020304" pitchFamily="18" charset="0"/>
              </a:rPr>
              <a:t>      </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Thành</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viên</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smtClean="0">
                <a:solidFill>
                  <a:srgbClr val="002060"/>
                </a:solidFill>
                <a:latin typeface="Times New Roman" panose="02020603050405020304" pitchFamily="18" charset="0"/>
                <a:cs typeface="Times New Roman" panose="02020603050405020304" pitchFamily="18" charset="0"/>
              </a:rPr>
              <a:t>T</a:t>
            </a:r>
            <a:r>
              <a:rPr lang="vi-VN" sz="3500" b="1" dirty="0" smtClean="0">
                <a:solidFill>
                  <a:srgbClr val="002060"/>
                </a:solidFill>
                <a:latin typeface="Times New Roman" panose="02020603050405020304" pitchFamily="18" charset="0"/>
                <a:cs typeface="Times New Roman" panose="02020603050405020304" pitchFamily="18" charset="0"/>
              </a:rPr>
              <a:t>BC</a:t>
            </a:r>
            <a:r>
              <a:rPr lang="en-US" sz="3500" b="1" dirty="0" smtClean="0">
                <a:solidFill>
                  <a:srgbClr val="002060"/>
                </a:solidFill>
                <a:latin typeface="Times New Roman" panose="02020603050405020304" pitchFamily="18" charset="0"/>
                <a:cs typeface="Times New Roman" panose="02020603050405020304" pitchFamily="18" charset="0"/>
              </a:rPr>
              <a:t> </a:t>
            </a:r>
            <a:r>
              <a:rPr lang="vi-VN" sz="3500" b="1" dirty="0" smtClean="0">
                <a:solidFill>
                  <a:srgbClr val="002060"/>
                </a:solidFill>
                <a:latin typeface="Times New Roman" panose="02020603050405020304" pitchFamily="18" charset="0"/>
                <a:cs typeface="Times New Roman" panose="02020603050405020304" pitchFamily="18" charset="0"/>
              </a:rPr>
              <a:t>có </a:t>
            </a:r>
            <a:r>
              <a:rPr lang="en-US" sz="3500" b="1" dirty="0" err="1" smtClean="0">
                <a:solidFill>
                  <a:srgbClr val="002060"/>
                </a:solidFill>
                <a:latin typeface="Times New Roman" panose="02020603050405020304" pitchFamily="18" charset="0"/>
                <a:cs typeface="Times New Roman" panose="02020603050405020304" pitchFamily="18" charset="0"/>
              </a:rPr>
              <a:t>nhiệm</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vụ</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sau</a:t>
            </a:r>
            <a:r>
              <a:rPr lang="en-US" sz="3500" b="1" dirty="0" smtClean="0">
                <a:solidFill>
                  <a:srgbClr val="002060"/>
                </a:solidFill>
                <a:latin typeface="Times New Roman" panose="02020603050405020304" pitchFamily="18" charset="0"/>
                <a:cs typeface="Times New Roman" panose="02020603050405020304" pitchFamily="18" charset="0"/>
              </a:rPr>
              <a:t>:</a:t>
            </a:r>
            <a:endParaRPr lang="vi-VN" sz="3500" b="1" dirty="0">
              <a:solidFill>
                <a:srgbClr val="002060"/>
              </a:solidFill>
              <a:latin typeface="Times New Roman" panose="02020603050405020304" pitchFamily="18" charset="0"/>
              <a:cs typeface="Times New Roman" panose="02020603050405020304" pitchFamily="18" charset="0"/>
            </a:endParaRPr>
          </a:p>
          <a:p>
            <a:r>
              <a:rPr lang="vi-VN" sz="30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0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000" b="1"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Trang trí</a:t>
            </a: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điều</a:t>
            </a:r>
            <a:r>
              <a:rPr lang="en-US" sz="3000" dirty="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hành </a:t>
            </a:r>
            <a:r>
              <a:rPr lang="vi-VN" sz="3000" dirty="0">
                <a:solidFill>
                  <a:srgbClr val="002060"/>
                </a:solidFill>
                <a:latin typeface="Times New Roman" panose="02020603050405020304" pitchFamily="18" charset="0"/>
                <a:cs typeface="Times New Roman" panose="02020603050405020304" pitchFamily="18" charset="0"/>
              </a:rPr>
              <a:t>ngoài phòng bỏ phiếu</a:t>
            </a:r>
          </a:p>
          <a:p>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             </a:t>
            </a:r>
            <a:r>
              <a:rPr lang="en-US" sz="3000" dirty="0" smtClean="0">
                <a:solidFill>
                  <a:schemeClr val="accent1"/>
                </a:solidFill>
              </a:rPr>
              <a:t>✔️</a:t>
            </a: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Kiểm </a:t>
            </a:r>
            <a:r>
              <a:rPr lang="vi-VN" sz="3000" dirty="0">
                <a:solidFill>
                  <a:srgbClr val="002060"/>
                </a:solidFill>
                <a:latin typeface="Times New Roman" panose="02020603050405020304" pitchFamily="18" charset="0"/>
                <a:cs typeface="Times New Roman" panose="02020603050405020304" pitchFamily="18" charset="0"/>
              </a:rPr>
              <a:t>tra thẻ, đối chiếu danh sách, phát phiếu</a:t>
            </a:r>
          </a:p>
          <a:p>
            <a:r>
              <a:rPr lang="vi-VN" sz="3000" dirty="0" smtClean="0">
                <a:solidFill>
                  <a:srgbClr val="C0000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Hướng dẫn viết phiếu, bỏ phiếu</a:t>
            </a:r>
          </a:p>
          <a:p>
            <a:r>
              <a:rPr lang="vi-VN" sz="3000" dirty="0" smtClean="0">
                <a:solidFill>
                  <a:srgbClr val="00B0F0"/>
                </a:solidFill>
                <a:latin typeface="Times New Roman" panose="02020603050405020304" pitchFamily="18" charset="0"/>
                <a:cs typeface="Times New Roman" panose="02020603050405020304" pitchFamily="18" charset="0"/>
              </a:rPr>
              <a:t>              </a:t>
            </a:r>
            <a:r>
              <a:rPr lang="en-US" sz="3000" dirty="0" smtClean="0">
                <a:solidFill>
                  <a:srgbClr val="00B0F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Trực hòm phiếu, đóng dấu “Đã bỏ phiếu”</a:t>
            </a:r>
          </a:p>
          <a:p>
            <a:r>
              <a:rPr lang="vi-VN" sz="3000"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3000" dirty="0" smtClean="0">
                <a:solidFill>
                  <a:schemeClr val="accent4">
                    <a:lumMod val="50000"/>
                  </a:schemeClr>
                </a:solidFill>
                <a:latin typeface="Times New Roman" panose="02020603050405020304" pitchFamily="18" charset="0"/>
                <a:cs typeface="Times New Roman" panose="02020603050405020304" pitchFamily="18" charset="0"/>
              </a:rPr>
              <a:t>🔐</a:t>
            </a: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Bảo đảm an ninh, trật tự</a:t>
            </a:r>
          </a:p>
          <a:p>
            <a:r>
              <a:rPr lang="vi-VN" sz="3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0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Đôn đốc, thông báo cử tri đi bầu</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15" y="4168856"/>
            <a:ext cx="1009483" cy="1101421"/>
          </a:xfrm>
          <a:prstGeom prst="rect">
            <a:avLst/>
          </a:prstGeom>
          <a:ln>
            <a:noFill/>
          </a:ln>
          <a:effectLst>
            <a:softEdge rad="112500"/>
          </a:effectLst>
        </p:spPr>
      </p:pic>
    </p:spTree>
    <p:extLst>
      <p:ext uri="{BB962C8B-B14F-4D97-AF65-F5344CB8AC3E}">
        <p14:creationId xmlns:p14="http://schemas.microsoft.com/office/powerpoint/2010/main" val="3294643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464" y="550413"/>
            <a:ext cx="14375936" cy="733534"/>
          </a:xfrm>
          <a:prstGeom prst="rect">
            <a:avLst/>
          </a:prstGeom>
        </p:spPr>
        <p:txBody>
          <a:bodyPr wrap="square">
            <a:spAutoFit/>
          </a:bodyPr>
          <a:lstStyle/>
          <a:p>
            <a:pPr>
              <a:lnSpc>
                <a:spcPts val="5000"/>
              </a:lnSpc>
            </a:pPr>
            <a:r>
              <a:rPr lang="en-US" sz="4000" b="1"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6.5. </a:t>
            </a:r>
            <a:r>
              <a:rPr lang="en-US" sz="4000" b="1" dirty="0" err="1">
                <a:solidFill>
                  <a:srgbClr val="002060"/>
                </a:solidFill>
                <a:latin typeface="Times New Roman" panose="02020603050405020304" pitchFamily="18" charset="0"/>
                <a:cs typeface="Times New Roman" panose="02020603050405020304" pitchFamily="18" charset="0"/>
              </a:rPr>
              <a:t>Rà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soát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kiểm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công</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việc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trước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ngày</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bầu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cử</a:t>
            </a:r>
            <a:r>
              <a:rPr lang="en-US" sz="4000" b="1" dirty="0">
                <a:solidFill>
                  <a:srgbClr val="002060"/>
                </a:solidFill>
                <a:latin typeface="Times New Roman" panose="02020603050405020304" pitchFamily="18" charset="0"/>
                <a:cs typeface="Times New Roman" panose="02020603050405020304" pitchFamily="18" charset="0"/>
              </a:rPr>
              <a:t> </a:t>
            </a:r>
            <a:r>
              <a:rPr lang="vi-VN" sz="4000" b="1" dirty="0" smtClean="0">
                <a:solidFill>
                  <a:srgbClr val="002060"/>
                </a:solidFill>
                <a:latin typeface="Times New Roman" panose="02020603050405020304" pitchFamily="18" charset="0"/>
                <a:cs typeface="Times New Roman" panose="02020603050405020304" pitchFamily="18" charset="0"/>
              </a:rPr>
              <a:t>của </a:t>
            </a:r>
            <a:r>
              <a:rPr lang="vi-VN" sz="4000" b="1" dirty="0" smtClean="0">
                <a:solidFill>
                  <a:srgbClr val="002060"/>
                </a:solidFill>
                <a:latin typeface="Times New Roman" panose="02020603050405020304" pitchFamily="18" charset="0"/>
                <a:cs typeface="Times New Roman" panose="02020603050405020304" pitchFamily="18" charset="0"/>
              </a:rPr>
              <a:t>TBC</a:t>
            </a:r>
            <a:endParaRPr lang="en-US" sz="4000" b="1" dirty="0">
              <a:solidFill>
                <a:srgbClr val="002060"/>
              </a:solidFill>
              <a:latin typeface="Times New Roman" panose="02020603050405020304" pitchFamily="18" charset="0"/>
              <a:ea typeface="Libre Baskerville" pitchFamily="34" charset="-122"/>
              <a:cs typeface="Times New Roman" panose="02020603050405020304" pitchFamily="18" charset="0"/>
            </a:endParaRPr>
          </a:p>
        </p:txBody>
      </p:sp>
      <p:sp>
        <p:nvSpPr>
          <p:cNvPr id="3" name="Rectangle 2"/>
          <p:cNvSpPr/>
          <p:nvPr/>
        </p:nvSpPr>
        <p:spPr>
          <a:xfrm>
            <a:off x="262455" y="1277168"/>
            <a:ext cx="9476968" cy="6247864"/>
          </a:xfrm>
          <a:prstGeom prst="rect">
            <a:avLst/>
          </a:prstGeom>
        </p:spPr>
        <p:txBody>
          <a:bodyPr wrap="square">
            <a:spAutoFit/>
          </a:bodyPr>
          <a:lstStyle/>
          <a:p>
            <a:pPr algn="just"/>
            <a:endParaRPr lang="en-US" sz="3500" b="1" dirty="0" smtClean="0">
              <a:solidFill>
                <a:srgbClr val="002060"/>
              </a:solidFill>
              <a:latin typeface="Times New Roman" panose="02020603050405020304" pitchFamily="18" charset="0"/>
              <a:cs typeface="Times New Roman" panose="02020603050405020304" pitchFamily="18" charset="0"/>
            </a:endParaRPr>
          </a:p>
          <a:p>
            <a:pPr algn="just"/>
            <a:r>
              <a:rPr lang="en-US" sz="3500" b="1" dirty="0" err="1" smtClean="0">
                <a:solidFill>
                  <a:srgbClr val="002060"/>
                </a:solidFill>
                <a:latin typeface="Times New Roman" panose="02020603050405020304" pitchFamily="18" charset="0"/>
                <a:cs typeface="Times New Roman" panose="02020603050405020304" pitchFamily="18" charset="0"/>
              </a:rPr>
              <a:t>Trước</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ngày</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bầu</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cử</a:t>
            </a:r>
            <a:r>
              <a:rPr lang="vi-VN" sz="3500" b="1" dirty="0" smtClean="0">
                <a:solidFill>
                  <a:srgbClr val="002060"/>
                </a:solidFill>
                <a:latin typeface="Times New Roman" panose="02020603050405020304" pitchFamily="18" charset="0"/>
                <a:cs typeface="Times New Roman" panose="02020603050405020304" pitchFamily="18" charset="0"/>
              </a:rPr>
              <a:t> </a:t>
            </a:r>
            <a:r>
              <a:rPr lang="vi-VN" sz="5000" b="1" dirty="0" smtClean="0">
                <a:solidFill>
                  <a:srgbClr val="FF0000"/>
                </a:solidFill>
                <a:latin typeface="Times New Roman" panose="02020603050405020304" pitchFamily="18" charset="0"/>
                <a:cs typeface="Times New Roman" panose="02020603050405020304" pitchFamily="18" charset="0"/>
              </a:rPr>
              <a:t>10</a:t>
            </a:r>
            <a:r>
              <a:rPr lang="vi-VN"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ngày</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rà</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soát</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toàn</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diện</a:t>
            </a:r>
            <a:r>
              <a:rPr lang="en-US" sz="3500" b="1" dirty="0" smtClean="0">
                <a:solidFill>
                  <a:srgbClr val="002060"/>
                </a:solidFill>
                <a:latin typeface="Times New Roman" panose="02020603050405020304" pitchFamily="18" charset="0"/>
                <a:cs typeface="Times New Roman" panose="02020603050405020304" pitchFamily="18" charset="0"/>
              </a:rPr>
              <a:t>:</a:t>
            </a:r>
            <a:r>
              <a:rPr lang="vi-VN" sz="3500" b="1" dirty="0" smtClean="0">
                <a:solidFill>
                  <a:srgbClr val="002060"/>
                </a:solidFill>
                <a:latin typeface="Times New Roman" panose="02020603050405020304" pitchFamily="18" charset="0"/>
                <a:cs typeface="Times New Roman" panose="02020603050405020304" pitchFamily="18" charset="0"/>
              </a:rPr>
              <a:t> </a:t>
            </a:r>
            <a:endParaRPr lang="en-US" sz="3500" b="1" dirty="0" smtClean="0">
              <a:solidFill>
                <a:srgbClr val="00206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3500" dirty="0" smtClean="0">
                <a:solidFill>
                  <a:srgbClr val="002060"/>
                </a:solidFill>
                <a:latin typeface="Times New Roman" panose="02020603050405020304" pitchFamily="18" charset="0"/>
                <a:cs typeface="Times New Roman" panose="02020603050405020304" pitchFamily="18" charset="0"/>
              </a:rPr>
              <a:t>Phòng bỏ phiếu</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thành</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phần</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tham</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gia</a:t>
            </a:r>
            <a:r>
              <a:rPr lang="en-US" sz="3500" dirty="0" smtClean="0">
                <a:solidFill>
                  <a:srgbClr val="002060"/>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500" dirty="0" err="1" smtClean="0">
                <a:solidFill>
                  <a:srgbClr val="002060"/>
                </a:solidFill>
                <a:latin typeface="Times New Roman" panose="02020603050405020304" pitchFamily="18" charset="0"/>
                <a:cs typeface="Times New Roman" panose="02020603050405020304" pitchFamily="18" charset="0"/>
              </a:rPr>
              <a:t>Danh</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sách</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ứng</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cử</a:t>
            </a:r>
            <a:r>
              <a:rPr lang="en-US" sz="3500" dirty="0" smtClean="0">
                <a:solidFill>
                  <a:srgbClr val="002060"/>
                </a:solidFill>
                <a:latin typeface="Times New Roman" panose="02020603050405020304" pitchFamily="18" charset="0"/>
                <a:cs typeface="Times New Roman" panose="02020603050405020304" pitchFamily="18" charset="0"/>
              </a:rPr>
              <a:t> +  </a:t>
            </a:r>
            <a:r>
              <a:rPr lang="en-US" sz="3500" dirty="0" err="1" smtClean="0">
                <a:solidFill>
                  <a:srgbClr val="002060"/>
                </a:solidFill>
                <a:latin typeface="Times New Roman" panose="02020603050405020304" pitchFamily="18" charset="0"/>
                <a:cs typeface="Times New Roman" panose="02020603050405020304" pitchFamily="18" charset="0"/>
              </a:rPr>
              <a:t>tiểu</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sử</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tóm</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tắt</a:t>
            </a:r>
            <a:r>
              <a:rPr lang="en-US" sz="3500" dirty="0" smtClean="0">
                <a:solidFill>
                  <a:srgbClr val="002060"/>
                </a:solidFill>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vi-VN" sz="3500" dirty="0" smtClean="0">
                <a:solidFill>
                  <a:srgbClr val="002060"/>
                </a:solidFill>
                <a:latin typeface="Times New Roman" panose="02020603050405020304" pitchFamily="18" charset="0"/>
                <a:cs typeface="Times New Roman" panose="02020603050405020304" pitchFamily="18" charset="0"/>
              </a:rPr>
              <a:t>Phiếu </a:t>
            </a:r>
            <a:r>
              <a:rPr lang="vi-VN" sz="3500" dirty="0">
                <a:solidFill>
                  <a:srgbClr val="002060"/>
                </a:solidFill>
                <a:latin typeface="Times New Roman" panose="02020603050405020304" pitchFamily="18" charset="0"/>
                <a:cs typeface="Times New Roman" panose="02020603050405020304" pitchFamily="18" charset="0"/>
              </a:rPr>
              <a:t>bầu, con dấu</a:t>
            </a:r>
            <a:r>
              <a:rPr lang="vi-VN" sz="3500" dirty="0" smtClean="0">
                <a:solidFill>
                  <a:srgbClr val="002060"/>
                </a:solidFill>
                <a:latin typeface="Times New Roman" panose="02020603050405020304" pitchFamily="18" charset="0"/>
                <a:cs typeface="Times New Roman" panose="02020603050405020304" pitchFamily="18" charset="0"/>
              </a:rPr>
              <a:t>,</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văn</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phòng</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phẩm</a:t>
            </a:r>
            <a:r>
              <a:rPr lang="en-US" sz="3500" dirty="0" smtClean="0">
                <a:solidFill>
                  <a:srgbClr val="002060"/>
                </a:solidFill>
                <a:latin typeface="Times New Roman" panose="02020603050405020304" pitchFamily="18" charset="0"/>
                <a:cs typeface="Times New Roman" panose="02020603050405020304" pitchFamily="18" charset="0"/>
              </a:rPr>
              <a:t>,</a:t>
            </a:r>
            <a:r>
              <a:rPr lang="vi-VN" sz="3500" dirty="0" smtClean="0">
                <a:solidFill>
                  <a:srgbClr val="002060"/>
                </a:solidFill>
                <a:latin typeface="Times New Roman" panose="02020603050405020304" pitchFamily="18" charset="0"/>
                <a:cs typeface="Times New Roman" panose="02020603050405020304" pitchFamily="18" charset="0"/>
              </a:rPr>
              <a:t> </a:t>
            </a:r>
            <a:r>
              <a:rPr lang="vi-VN" sz="3500" dirty="0">
                <a:solidFill>
                  <a:srgbClr val="002060"/>
                </a:solidFill>
                <a:latin typeface="Times New Roman" panose="02020603050405020304" pitchFamily="18" charset="0"/>
                <a:cs typeface="Times New Roman" panose="02020603050405020304" pitchFamily="18" charset="0"/>
              </a:rPr>
              <a:t>hòm </a:t>
            </a:r>
            <a:r>
              <a:rPr lang="vi-VN" sz="3500" dirty="0" smtClean="0">
                <a:solidFill>
                  <a:srgbClr val="002060"/>
                </a:solidFill>
                <a:latin typeface="Times New Roman" panose="02020603050405020304" pitchFamily="18" charset="0"/>
                <a:cs typeface="Times New Roman" panose="02020603050405020304" pitchFamily="18" charset="0"/>
              </a:rPr>
              <a:t>phiếu</a:t>
            </a:r>
            <a:r>
              <a:rPr lang="en-US" sz="3500" dirty="0" smtClean="0">
                <a:solidFill>
                  <a:srgbClr val="002060"/>
                </a:solidFill>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en-US" sz="3500" dirty="0" err="1" smtClean="0">
                <a:solidFill>
                  <a:srgbClr val="002060"/>
                </a:solidFill>
                <a:latin typeface="Times New Roman" panose="02020603050405020304" pitchFamily="18" charset="0"/>
                <a:cs typeface="Times New Roman" panose="02020603050405020304" pitchFamily="18" charset="0"/>
              </a:rPr>
              <a:t>Biên</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bản</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biểu</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mẫu</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phương</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tiện</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phục</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vụ</a:t>
            </a:r>
            <a:r>
              <a:rPr lang="en-US" sz="3500" dirty="0" smtClean="0">
                <a:solidFill>
                  <a:srgbClr val="002060"/>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vi-VN" sz="3500" dirty="0" smtClean="0">
                <a:solidFill>
                  <a:srgbClr val="002060"/>
                </a:solidFill>
                <a:latin typeface="Times New Roman" panose="02020603050405020304" pitchFamily="18" charset="0"/>
                <a:cs typeface="Times New Roman" panose="02020603050405020304" pitchFamily="18" charset="0"/>
              </a:rPr>
              <a:t>Danh </a:t>
            </a:r>
            <a:r>
              <a:rPr lang="vi-VN" sz="3500" dirty="0">
                <a:solidFill>
                  <a:srgbClr val="002060"/>
                </a:solidFill>
                <a:latin typeface="Times New Roman" panose="02020603050405020304" pitchFamily="18" charset="0"/>
                <a:cs typeface="Times New Roman" panose="02020603050405020304" pitchFamily="18" charset="0"/>
              </a:rPr>
              <a:t>sách cử </a:t>
            </a:r>
            <a:r>
              <a:rPr lang="vi-VN" sz="3500" dirty="0" smtClean="0">
                <a:solidFill>
                  <a:srgbClr val="002060"/>
                </a:solidFill>
                <a:latin typeface="Times New Roman" panose="02020603050405020304" pitchFamily="18" charset="0"/>
                <a:cs typeface="Times New Roman" panose="02020603050405020304" pitchFamily="18" charset="0"/>
              </a:rPr>
              <a:t>tri</a:t>
            </a:r>
            <a:endParaRPr lang="vi-VN" sz="3500" dirty="0">
              <a:solidFill>
                <a:srgbClr val="002060"/>
              </a:solidFill>
              <a:latin typeface="Times New Roman" panose="02020603050405020304" pitchFamily="18" charset="0"/>
              <a:cs typeface="Times New Roman" panose="02020603050405020304" pitchFamily="18" charset="0"/>
            </a:endParaRPr>
          </a:p>
          <a:p>
            <a:pPr algn="just"/>
            <a:endParaRPr lang="en-US" sz="3500" dirty="0" smtClean="0">
              <a:solidFill>
                <a:srgbClr val="FF0000"/>
              </a:solidFill>
              <a:latin typeface="Times New Roman" panose="02020603050405020304" pitchFamily="18" charset="0"/>
              <a:cs typeface="Times New Roman" panose="02020603050405020304" pitchFamily="18" charset="0"/>
            </a:endParaRPr>
          </a:p>
          <a:p>
            <a:pPr algn="just"/>
            <a:r>
              <a:rPr lang="en-US" sz="3500" dirty="0" smtClean="0">
                <a:solidFill>
                  <a:srgbClr val="FF0000"/>
                </a:solidFill>
                <a:latin typeface="Times New Roman" panose="02020603050405020304" pitchFamily="18" charset="0"/>
                <a:cs typeface="Times New Roman" panose="02020603050405020304" pitchFamily="18" charset="0"/>
              </a:rPr>
              <a:t>📌 </a:t>
            </a:r>
            <a:r>
              <a:rPr lang="vi-VN" sz="3500" b="1" dirty="0">
                <a:solidFill>
                  <a:srgbClr val="FF0000"/>
                </a:solidFill>
                <a:latin typeface="Times New Roman" panose="02020603050405020304" pitchFamily="18" charset="0"/>
                <a:cs typeface="Times New Roman" panose="02020603050405020304" pitchFamily="18" charset="0"/>
              </a:rPr>
              <a:t>Lưu ý cử tri đặc </a:t>
            </a:r>
            <a:r>
              <a:rPr lang="vi-VN" sz="3500" b="1" dirty="0" smtClean="0">
                <a:solidFill>
                  <a:srgbClr val="FF0000"/>
                </a:solidFill>
                <a:latin typeface="Times New Roman" panose="02020603050405020304" pitchFamily="18" charset="0"/>
                <a:cs typeface="Times New Roman" panose="02020603050405020304" pitchFamily="18" charset="0"/>
              </a:rPr>
              <a:t>thù</a:t>
            </a:r>
            <a:r>
              <a:rPr lang="en-US" sz="3500" dirty="0" smtClean="0">
                <a:solidFill>
                  <a:srgbClr val="FF0000"/>
                </a:solidFill>
                <a:latin typeface="Times New Roman" panose="02020603050405020304" pitchFamily="18" charset="0"/>
                <a:cs typeface="Times New Roman" panose="02020603050405020304" pitchFamily="18" charset="0"/>
              </a:rPr>
              <a:t>:</a:t>
            </a:r>
            <a:r>
              <a:rPr lang="vi-VN" sz="3500" dirty="0" smtClean="0">
                <a:solidFill>
                  <a:srgbClr val="002060"/>
                </a:solidFill>
                <a:latin typeface="Times New Roman" panose="02020603050405020304" pitchFamily="18" charset="0"/>
                <a:cs typeface="Times New Roman" panose="02020603050405020304" pitchFamily="18" charset="0"/>
              </a:rPr>
              <a:t> </a:t>
            </a:r>
            <a:r>
              <a:rPr lang="vi-VN" sz="3500" i="1" dirty="0">
                <a:solidFill>
                  <a:srgbClr val="002060"/>
                </a:solidFill>
                <a:latin typeface="Times New Roman" panose="02020603050405020304" pitchFamily="18" charset="0"/>
                <a:cs typeface="Times New Roman" panose="02020603050405020304" pitchFamily="18" charset="0"/>
              </a:rPr>
              <a:t>người già, khuyết tật, </a:t>
            </a:r>
            <a:endParaRPr lang="en-US" sz="3500" i="1" dirty="0" smtClean="0">
              <a:solidFill>
                <a:srgbClr val="002060"/>
              </a:solidFill>
              <a:latin typeface="Times New Roman" panose="02020603050405020304" pitchFamily="18" charset="0"/>
              <a:cs typeface="Times New Roman" panose="02020603050405020304" pitchFamily="18" charset="0"/>
            </a:endParaRPr>
          </a:p>
          <a:p>
            <a:pPr algn="just"/>
            <a:r>
              <a:rPr lang="vi-VN" sz="3500" i="1" dirty="0" smtClean="0">
                <a:solidFill>
                  <a:srgbClr val="002060"/>
                </a:solidFill>
                <a:latin typeface="Times New Roman" panose="02020603050405020304" pitchFamily="18" charset="0"/>
                <a:cs typeface="Times New Roman" panose="02020603050405020304" pitchFamily="18" charset="0"/>
              </a:rPr>
              <a:t>ốm </a:t>
            </a:r>
            <a:r>
              <a:rPr lang="vi-VN" sz="3500" i="1" dirty="0">
                <a:solidFill>
                  <a:srgbClr val="002060"/>
                </a:solidFill>
                <a:latin typeface="Times New Roman" panose="02020603050405020304" pitchFamily="18" charset="0"/>
                <a:cs typeface="Times New Roman" panose="02020603050405020304" pitchFamily="18" charset="0"/>
              </a:rPr>
              <a:t>đau, bị cách ly, bị giam giữ, vùng chia </a:t>
            </a:r>
            <a:r>
              <a:rPr lang="vi-VN" sz="3500" i="1" dirty="0" smtClean="0">
                <a:solidFill>
                  <a:srgbClr val="002060"/>
                </a:solidFill>
                <a:latin typeface="Times New Roman" panose="02020603050405020304" pitchFamily="18" charset="0"/>
                <a:cs typeface="Times New Roman" panose="02020603050405020304" pitchFamily="18" charset="0"/>
              </a:rPr>
              <a:t>cắt</a:t>
            </a:r>
            <a:r>
              <a:rPr lang="en-US" sz="3500" i="1" dirty="0" smtClean="0">
                <a:solidFill>
                  <a:srgbClr val="002060"/>
                </a:solidFill>
                <a:latin typeface="Times New Roman" panose="02020603050405020304" pitchFamily="18" charset="0"/>
                <a:cs typeface="Times New Roman" panose="02020603050405020304" pitchFamily="18" charset="0"/>
              </a:rPr>
              <a:t>,</a:t>
            </a:r>
            <a:r>
              <a:rPr lang="vi-VN" sz="3500" dirty="0" smtClean="0">
                <a:solidFill>
                  <a:srgbClr val="002060"/>
                </a:solidFill>
                <a:latin typeface="Times New Roman" panose="02020603050405020304" pitchFamily="18" charset="0"/>
                <a:cs typeface="Times New Roman" panose="02020603050405020304" pitchFamily="18" charset="0"/>
              </a:rPr>
              <a:t>…</a:t>
            </a:r>
            <a:endParaRPr lang="en-US" sz="3500" dirty="0" smtClean="0">
              <a:solidFill>
                <a:srgbClr val="002060"/>
              </a:solidFill>
              <a:latin typeface="Times New Roman" panose="02020603050405020304" pitchFamily="18" charset="0"/>
              <a:cs typeface="Times New Roman" panose="02020603050405020304" pitchFamily="18" charset="0"/>
            </a:endParaRPr>
          </a:p>
          <a:p>
            <a:pPr algn="just"/>
            <a:r>
              <a:rPr lang="vi-VN" sz="3500" dirty="0" smtClean="0">
                <a:solidFill>
                  <a:srgbClr val="002060"/>
                </a:solidFill>
                <a:latin typeface="Times New Roman" panose="02020603050405020304" pitchFamily="18" charset="0"/>
                <a:cs typeface="Times New Roman" panose="02020603050405020304" pitchFamily="18" charset="0"/>
              </a:rPr>
              <a:t>→ </a:t>
            </a:r>
            <a:r>
              <a:rPr lang="vi-VN" sz="3500" b="1" dirty="0">
                <a:solidFill>
                  <a:srgbClr val="002060"/>
                </a:solidFill>
                <a:latin typeface="Times New Roman" panose="02020603050405020304" pitchFamily="18" charset="0"/>
                <a:cs typeface="Times New Roman" panose="02020603050405020304" pitchFamily="18" charset="0"/>
              </a:rPr>
              <a:t>Chuẩn bị phiếu &amp; hòm phiếu phụ</a:t>
            </a:r>
            <a:endParaRPr lang="vi-VN" sz="35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8182"/>
          <a:stretch/>
        </p:blipFill>
        <p:spPr>
          <a:xfrm>
            <a:off x="9739423" y="1775637"/>
            <a:ext cx="5179736" cy="6453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8643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170" y="165268"/>
            <a:ext cx="14322230" cy="733534"/>
          </a:xfrm>
          <a:prstGeom prst="rect">
            <a:avLst/>
          </a:prstGeom>
        </p:spPr>
        <p:txBody>
          <a:bodyPr wrap="square">
            <a:spAutoFit/>
          </a:bodyPr>
          <a:lstStyle/>
          <a:p>
            <a:pPr>
              <a:lnSpc>
                <a:spcPts val="5000"/>
              </a:lnSpc>
            </a:pPr>
            <a:r>
              <a:rPr lang="en-US" sz="3800" b="1"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6.6. </a:t>
            </a:r>
            <a:r>
              <a:rPr lang="en-US" sz="3800" b="1" dirty="0" err="1">
                <a:solidFill>
                  <a:srgbClr val="002060"/>
                </a:solidFill>
                <a:latin typeface="Times New Roman" panose="02020603050405020304" pitchFamily="18" charset="0"/>
                <a:cs typeface="Times New Roman" panose="02020603050405020304" pitchFamily="18" charset="0"/>
              </a:rPr>
              <a:t>Quản</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lý</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tài</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liệu</a:t>
            </a:r>
            <a:r>
              <a:rPr lang="en-US" sz="3800" b="1" dirty="0">
                <a:solidFill>
                  <a:srgbClr val="002060"/>
                </a:solidFill>
                <a:latin typeface="Times New Roman" panose="02020603050405020304" pitchFamily="18" charset="0"/>
                <a:cs typeface="Times New Roman" panose="02020603050405020304" pitchFamily="18" charset="0"/>
              </a:rPr>
              <a:t>, t</a:t>
            </a:r>
            <a:r>
              <a:rPr lang="vi-VN" sz="3800" b="1" dirty="0" smtClean="0">
                <a:solidFill>
                  <a:srgbClr val="002060"/>
                </a:solidFill>
                <a:latin typeface="Times New Roman" panose="02020603050405020304" pitchFamily="18" charset="0"/>
                <a:cs typeface="Times New Roman" panose="02020603050405020304" pitchFamily="18" charset="0"/>
              </a:rPr>
              <a:t>uyên truyền trước ngày bầu cử</a:t>
            </a:r>
            <a:r>
              <a:rPr lang="en-US" sz="3800" b="1" dirty="0" smtClean="0">
                <a:solidFill>
                  <a:srgbClr val="002060"/>
                </a:solidFill>
                <a:latin typeface="Times New Roman" panose="02020603050405020304" pitchFamily="18" charset="0"/>
                <a:cs typeface="Times New Roman" panose="02020603050405020304" pitchFamily="18" charset="0"/>
              </a:rPr>
              <a:t> </a:t>
            </a:r>
            <a:r>
              <a:rPr lang="en-US" sz="3800" b="1" dirty="0" err="1" smtClean="0">
                <a:solidFill>
                  <a:srgbClr val="002060"/>
                </a:solidFill>
                <a:latin typeface="Times New Roman" panose="02020603050405020304" pitchFamily="18" charset="0"/>
                <a:cs typeface="Times New Roman" panose="02020603050405020304" pitchFamily="18" charset="0"/>
              </a:rPr>
              <a:t>của</a:t>
            </a:r>
            <a:r>
              <a:rPr lang="en-US" sz="3800" b="1" dirty="0" smtClean="0">
                <a:solidFill>
                  <a:srgbClr val="002060"/>
                </a:solidFill>
                <a:latin typeface="Times New Roman" panose="02020603050405020304" pitchFamily="18" charset="0"/>
                <a:cs typeface="Times New Roman" panose="02020603050405020304" pitchFamily="18" charset="0"/>
              </a:rPr>
              <a:t> </a:t>
            </a:r>
            <a:r>
              <a:rPr lang="en-US" sz="4000" b="1" dirty="0" smtClean="0">
                <a:solidFill>
                  <a:srgbClr val="002060"/>
                </a:solidFill>
                <a:latin typeface="Times New Roman" panose="02020603050405020304" pitchFamily="18" charset="0"/>
                <a:cs typeface="Times New Roman" panose="02020603050405020304" pitchFamily="18" charset="0"/>
              </a:rPr>
              <a:t>T</a:t>
            </a:r>
            <a:r>
              <a:rPr lang="vi-VN" sz="4000" b="1" dirty="0" smtClean="0">
                <a:solidFill>
                  <a:srgbClr val="002060"/>
                </a:solidFill>
                <a:latin typeface="Times New Roman" panose="02020603050405020304" pitchFamily="18" charset="0"/>
                <a:cs typeface="Times New Roman" panose="02020603050405020304" pitchFamily="18" charset="0"/>
              </a:rPr>
              <a:t>BC</a:t>
            </a:r>
            <a:endParaRPr lang="en-US" sz="4000" b="1" dirty="0">
              <a:solidFill>
                <a:srgbClr val="002060"/>
              </a:solidFill>
              <a:latin typeface="Times New Roman" panose="02020603050405020304" pitchFamily="18" charset="0"/>
              <a:ea typeface="Libre Baskerville" pitchFamily="34" charset="-122"/>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1855" y="2576945"/>
            <a:ext cx="4096858" cy="56526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p:cNvSpPr/>
          <p:nvPr/>
        </p:nvSpPr>
        <p:spPr>
          <a:xfrm>
            <a:off x="308169" y="1316863"/>
            <a:ext cx="14470543" cy="6017032"/>
          </a:xfrm>
          <a:prstGeom prst="rect">
            <a:avLst/>
          </a:prstGeom>
        </p:spPr>
        <p:txBody>
          <a:bodyPr wrap="square">
            <a:spAutoFit/>
          </a:bodyPr>
          <a:lstStyle/>
          <a:p>
            <a:r>
              <a:rPr lang="en-US" sz="3500" b="1" dirty="0" smtClean="0">
                <a:solidFill>
                  <a:srgbClr val="002060"/>
                </a:solidFill>
                <a:latin typeface="+mj-lt"/>
              </a:rPr>
              <a:t>             </a:t>
            </a:r>
            <a:r>
              <a:rPr lang="vi-VN" sz="3500" b="1" dirty="0" smtClean="0">
                <a:solidFill>
                  <a:srgbClr val="002060"/>
                </a:solidFill>
                <a:latin typeface="+mj-lt"/>
              </a:rPr>
              <a:t>QUẢN </a:t>
            </a:r>
            <a:r>
              <a:rPr lang="vi-VN" sz="3500" b="1" dirty="0">
                <a:solidFill>
                  <a:srgbClr val="002060"/>
                </a:solidFill>
                <a:latin typeface="+mj-lt"/>
              </a:rPr>
              <a:t>LÝ TÀI </a:t>
            </a:r>
            <a:r>
              <a:rPr lang="vi-VN" sz="3500" b="1" dirty="0" smtClean="0">
                <a:solidFill>
                  <a:srgbClr val="002060"/>
                </a:solidFill>
                <a:latin typeface="+mj-lt"/>
              </a:rPr>
              <a:t>LIỆU</a:t>
            </a:r>
            <a:r>
              <a:rPr lang="en-US" sz="3500" b="1" dirty="0" smtClean="0">
                <a:solidFill>
                  <a:srgbClr val="002060"/>
                </a:solidFill>
                <a:latin typeface="+mj-lt"/>
              </a:rPr>
              <a:t>,</a:t>
            </a:r>
            <a:r>
              <a:rPr lang="vi-VN" sz="3500" b="1" dirty="0" smtClean="0">
                <a:solidFill>
                  <a:srgbClr val="002060"/>
                </a:solidFill>
                <a:latin typeface="+mj-lt"/>
              </a:rPr>
              <a:t> </a:t>
            </a:r>
            <a:r>
              <a:rPr lang="vi-VN" sz="3500" b="1" dirty="0">
                <a:solidFill>
                  <a:srgbClr val="002060"/>
                </a:solidFill>
                <a:latin typeface="+mj-lt"/>
              </a:rPr>
              <a:t>PHIẾU BẦU</a:t>
            </a:r>
          </a:p>
          <a:p>
            <a:pPr marL="457200" indent="-457200">
              <a:buFont typeface="Arial" panose="020B0604020202020204" pitchFamily="34" charset="0"/>
              <a:buChar char="•"/>
            </a:pPr>
            <a:r>
              <a:rPr lang="en-US" sz="3500" dirty="0" smtClean="0">
                <a:solidFill>
                  <a:srgbClr val="002060"/>
                </a:solidFill>
                <a:latin typeface="+mj-lt"/>
              </a:rPr>
              <a:t> </a:t>
            </a:r>
            <a:r>
              <a:rPr lang="vi-VN" sz="3500" dirty="0" smtClean="0">
                <a:solidFill>
                  <a:srgbClr val="002060"/>
                </a:solidFill>
                <a:latin typeface="+mj-lt"/>
              </a:rPr>
              <a:t>Lập </a:t>
            </a:r>
            <a:r>
              <a:rPr lang="vi-VN" sz="3500" b="1" dirty="0">
                <a:solidFill>
                  <a:srgbClr val="002060"/>
                </a:solidFill>
                <a:latin typeface="+mj-lt"/>
              </a:rPr>
              <a:t>sổ </a:t>
            </a:r>
            <a:r>
              <a:rPr lang="en-US" sz="3500" b="1" dirty="0" err="1" smtClean="0">
                <a:solidFill>
                  <a:srgbClr val="002060"/>
                </a:solidFill>
                <a:latin typeface="Times New Roman" panose="02020603050405020304" pitchFamily="18" charset="0"/>
                <a:cs typeface="Times New Roman" panose="02020603050405020304" pitchFamily="18" charset="0"/>
              </a:rPr>
              <a:t>quản</a:t>
            </a:r>
            <a:r>
              <a:rPr lang="en-US" sz="35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rgbClr val="002060"/>
                </a:solidFill>
                <a:latin typeface="Times New Roman" panose="02020603050405020304" pitchFamily="18" charset="0"/>
                <a:cs typeface="Times New Roman" panose="02020603050405020304" pitchFamily="18" charset="0"/>
              </a:rPr>
              <a:t>lý</a:t>
            </a:r>
            <a:r>
              <a:rPr lang="en-US" sz="3500" b="1" dirty="0" smtClean="0">
                <a:solidFill>
                  <a:srgbClr val="002060"/>
                </a:solidFill>
                <a:latin typeface="Times New Roman" panose="02020603050405020304" pitchFamily="18" charset="0"/>
                <a:cs typeface="Times New Roman" panose="02020603050405020304" pitchFamily="18" charset="0"/>
              </a:rPr>
              <a:t> </a:t>
            </a:r>
            <a:r>
              <a:rPr lang="vi-VN" sz="3500" b="1" dirty="0" smtClean="0">
                <a:solidFill>
                  <a:srgbClr val="002060"/>
                </a:solidFill>
                <a:latin typeface="+mj-lt"/>
              </a:rPr>
              <a:t>phiếu bầu</a:t>
            </a:r>
            <a:r>
              <a:rPr lang="en-US" sz="3500" b="1" dirty="0" smtClean="0">
                <a:solidFill>
                  <a:srgbClr val="002060"/>
                </a:solidFill>
                <a:latin typeface="+mj-lt"/>
              </a:rPr>
              <a:t>: </a:t>
            </a:r>
            <a:r>
              <a:rPr lang="en-US" sz="3000" i="1" dirty="0" err="1" smtClean="0">
                <a:solidFill>
                  <a:srgbClr val="002060"/>
                </a:solidFill>
                <a:latin typeface="Times New Roman" panose="02020603050405020304" pitchFamily="18" charset="0"/>
                <a:cs typeface="Times New Roman" panose="02020603050405020304" pitchFamily="18" charset="0"/>
              </a:rPr>
              <a:t>theo</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dõi</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số</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nhận</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số</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phát</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số</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thu</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hồi</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số</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niêm</a:t>
            </a:r>
            <a:r>
              <a:rPr lang="en-US" sz="3000" i="1" dirty="0" smtClean="0">
                <a:solidFill>
                  <a:srgbClr val="002060"/>
                </a:solidFill>
                <a:latin typeface="Times New Roman" panose="02020603050405020304" pitchFamily="18" charset="0"/>
                <a:cs typeface="Times New Roman" panose="02020603050405020304" pitchFamily="18" charset="0"/>
              </a:rPr>
              <a:t> </a:t>
            </a:r>
            <a:r>
              <a:rPr lang="en-US" sz="3000" i="1" dirty="0" err="1" smtClean="0">
                <a:solidFill>
                  <a:srgbClr val="002060"/>
                </a:solidFill>
                <a:latin typeface="Times New Roman" panose="02020603050405020304" pitchFamily="18" charset="0"/>
                <a:cs typeface="Times New Roman" panose="02020603050405020304" pitchFamily="18" charset="0"/>
              </a:rPr>
              <a:t>phong</a:t>
            </a:r>
            <a:r>
              <a:rPr lang="en-US" sz="3000" i="1" dirty="0" smtClean="0">
                <a:solidFill>
                  <a:srgbClr val="002060"/>
                </a:solidFill>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vi-VN" sz="3500" dirty="0" smtClean="0">
                <a:solidFill>
                  <a:srgbClr val="002060"/>
                </a:solidFill>
                <a:latin typeface="+mj-lt"/>
              </a:rPr>
              <a:t>Mất</a:t>
            </a:r>
            <a:r>
              <a:rPr lang="vi-VN" sz="3500" dirty="0">
                <a:solidFill>
                  <a:srgbClr val="002060"/>
                </a:solidFill>
                <a:latin typeface="+mj-lt"/>
              </a:rPr>
              <a:t>, thiếu → </a:t>
            </a:r>
            <a:r>
              <a:rPr lang="vi-VN" sz="3500" b="1" dirty="0">
                <a:solidFill>
                  <a:srgbClr val="002060"/>
                </a:solidFill>
                <a:latin typeface="+mj-lt"/>
              </a:rPr>
              <a:t>lập biên bản – báo ngay </a:t>
            </a:r>
            <a:r>
              <a:rPr lang="vi-VN" sz="3500" b="1" dirty="0" smtClean="0">
                <a:solidFill>
                  <a:srgbClr val="002060"/>
                </a:solidFill>
                <a:latin typeface="+mj-lt"/>
              </a:rPr>
              <a:t>BBC</a:t>
            </a:r>
            <a:endParaRPr lang="vi-VN" sz="3500" dirty="0">
              <a:solidFill>
                <a:srgbClr val="002060"/>
              </a:solidFill>
              <a:latin typeface="+mj-lt"/>
            </a:endParaRPr>
          </a:p>
          <a:p>
            <a:r>
              <a:rPr lang="en-US" sz="3500" b="1" dirty="0" smtClean="0">
                <a:solidFill>
                  <a:srgbClr val="002060"/>
                </a:solidFill>
                <a:latin typeface="+mj-lt"/>
              </a:rPr>
              <a:t>            </a:t>
            </a:r>
          </a:p>
          <a:p>
            <a:r>
              <a:rPr lang="en-US" sz="3500" b="1" dirty="0">
                <a:solidFill>
                  <a:srgbClr val="002060"/>
                </a:solidFill>
                <a:latin typeface="+mj-lt"/>
              </a:rPr>
              <a:t> </a:t>
            </a:r>
            <a:r>
              <a:rPr lang="en-US" sz="3500" b="1" dirty="0" smtClean="0">
                <a:solidFill>
                  <a:srgbClr val="002060"/>
                </a:solidFill>
                <a:latin typeface="+mj-lt"/>
              </a:rPr>
              <a:t>                     </a:t>
            </a:r>
          </a:p>
          <a:p>
            <a:r>
              <a:rPr lang="en-US" sz="3500" b="1" dirty="0">
                <a:solidFill>
                  <a:srgbClr val="002060"/>
                </a:solidFill>
                <a:latin typeface="+mj-lt"/>
              </a:rPr>
              <a:t> </a:t>
            </a:r>
            <a:r>
              <a:rPr lang="en-US" sz="3500" b="1" dirty="0" smtClean="0">
                <a:solidFill>
                  <a:srgbClr val="002060"/>
                </a:solidFill>
                <a:latin typeface="+mj-lt"/>
              </a:rPr>
              <a:t>                       </a:t>
            </a:r>
            <a:r>
              <a:rPr lang="vi-VN" sz="3500" b="1" dirty="0" smtClean="0">
                <a:solidFill>
                  <a:srgbClr val="002060"/>
                </a:solidFill>
                <a:latin typeface="+mj-lt"/>
              </a:rPr>
              <a:t>THÔNG </a:t>
            </a:r>
            <a:r>
              <a:rPr lang="vi-VN" sz="3500" b="1" dirty="0">
                <a:solidFill>
                  <a:srgbClr val="002060"/>
                </a:solidFill>
                <a:latin typeface="+mj-lt"/>
              </a:rPr>
              <a:t>TIN – TUYÊN </a:t>
            </a:r>
            <a:r>
              <a:rPr lang="vi-VN" sz="3500" b="1" dirty="0" smtClean="0">
                <a:solidFill>
                  <a:srgbClr val="002060"/>
                </a:solidFill>
                <a:latin typeface="+mj-lt"/>
              </a:rPr>
              <a:t>TRUYỀN</a:t>
            </a:r>
            <a:endParaRPr lang="en-US" sz="3500" b="1" dirty="0" smtClean="0">
              <a:solidFill>
                <a:srgbClr val="002060"/>
              </a:solidFill>
              <a:latin typeface="+mj-lt"/>
            </a:endParaRPr>
          </a:p>
          <a:p>
            <a:endParaRPr lang="vi-VN" sz="3500" b="1" dirty="0">
              <a:solidFill>
                <a:srgbClr val="002060"/>
              </a:solidFill>
              <a:latin typeface="+mj-lt"/>
            </a:endParaRPr>
          </a:p>
          <a:p>
            <a:pPr>
              <a:buFont typeface="Arial" panose="020B0604020202020204" pitchFamily="34" charset="0"/>
              <a:buChar char="•"/>
            </a:pPr>
            <a:r>
              <a:rPr lang="en-US" sz="3500" dirty="0" smtClean="0">
                <a:solidFill>
                  <a:srgbClr val="002060"/>
                </a:solidFill>
                <a:latin typeface="+mj-lt"/>
              </a:rPr>
              <a:t> </a:t>
            </a:r>
            <a:r>
              <a:rPr lang="vi-VN" sz="3500" dirty="0" smtClean="0">
                <a:solidFill>
                  <a:srgbClr val="002060"/>
                </a:solidFill>
                <a:latin typeface="+mj-lt"/>
              </a:rPr>
              <a:t>Phối </a:t>
            </a:r>
            <a:r>
              <a:rPr lang="vi-VN" sz="3500" dirty="0">
                <a:solidFill>
                  <a:srgbClr val="002060"/>
                </a:solidFill>
                <a:latin typeface="+mj-lt"/>
              </a:rPr>
              <a:t>hợp UBND xã tuyên </a:t>
            </a:r>
            <a:r>
              <a:rPr lang="vi-VN" sz="3500" dirty="0">
                <a:solidFill>
                  <a:srgbClr val="002060"/>
                </a:solidFill>
                <a:latin typeface="Times New Roman" panose="02020603050405020304" pitchFamily="18" charset="0"/>
                <a:cs typeface="Times New Roman" panose="02020603050405020304" pitchFamily="18" charset="0"/>
              </a:rPr>
              <a:t>truyền bầu </a:t>
            </a:r>
            <a:r>
              <a:rPr lang="vi-VN" sz="3500" dirty="0" smtClean="0">
                <a:solidFill>
                  <a:srgbClr val="002060"/>
                </a:solidFill>
                <a:latin typeface="Times New Roman" panose="02020603050405020304" pitchFamily="18" charset="0"/>
                <a:cs typeface="Times New Roman" panose="02020603050405020304" pitchFamily="18" charset="0"/>
              </a:rPr>
              <a:t>cử</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để</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cử</a:t>
            </a:r>
            <a:r>
              <a:rPr lang="en-US" sz="3500" dirty="0" smtClean="0">
                <a:solidFill>
                  <a:srgbClr val="002060"/>
                </a:solidFill>
                <a:latin typeface="Times New Roman" panose="02020603050405020304" pitchFamily="18" charset="0"/>
                <a:cs typeface="Times New Roman" panose="02020603050405020304" pitchFamily="18" charset="0"/>
              </a:rPr>
              <a:t> tri </a:t>
            </a:r>
            <a:r>
              <a:rPr lang="en-US" sz="3500" dirty="0" err="1" smtClean="0">
                <a:solidFill>
                  <a:srgbClr val="002060"/>
                </a:solidFill>
                <a:latin typeface="Times New Roman" panose="02020603050405020304" pitchFamily="18" charset="0"/>
                <a:cs typeface="Times New Roman" panose="02020603050405020304" pitchFamily="18" charset="0"/>
              </a:rPr>
              <a:t>nắm</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bắt</a:t>
            </a:r>
            <a:endParaRPr lang="vi-VN" sz="3500" dirty="0">
              <a:solidFill>
                <a:srgbClr val="00206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500" b="1" dirty="0" smtClean="0">
                <a:solidFill>
                  <a:srgbClr val="002060"/>
                </a:solidFill>
                <a:latin typeface="+mj-lt"/>
              </a:rPr>
              <a:t> </a:t>
            </a:r>
            <a:r>
              <a:rPr lang="en-US" sz="3500" b="1" dirty="0" err="1" smtClean="0">
                <a:solidFill>
                  <a:srgbClr val="FF0000"/>
                </a:solidFill>
                <a:latin typeface="Times New Roman" panose="02020603050405020304" pitchFamily="18" charset="0"/>
                <a:cs typeface="Times New Roman" panose="02020603050405020304" pitchFamily="18" charset="0"/>
              </a:rPr>
              <a:t>Trong</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thời</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hạn</a:t>
            </a:r>
            <a:r>
              <a:rPr lang="en-US" sz="3500" b="1" dirty="0" smtClean="0">
                <a:solidFill>
                  <a:srgbClr val="FF0000"/>
                </a:solidFill>
                <a:latin typeface="Times New Roman" panose="02020603050405020304" pitchFamily="18" charset="0"/>
                <a:cs typeface="Times New Roman" panose="02020603050405020304" pitchFamily="18" charset="0"/>
              </a:rPr>
              <a:t> </a:t>
            </a:r>
            <a:r>
              <a:rPr lang="vi-VN" sz="3500" b="1" dirty="0" smtClean="0">
                <a:solidFill>
                  <a:srgbClr val="FF0000"/>
                </a:solidFill>
                <a:latin typeface="+mj-lt"/>
              </a:rPr>
              <a:t>10 </a:t>
            </a:r>
            <a:r>
              <a:rPr lang="vi-VN" sz="3500" b="1" dirty="0">
                <a:solidFill>
                  <a:srgbClr val="FF0000"/>
                </a:solidFill>
                <a:latin typeface="+mj-lt"/>
              </a:rPr>
              <a:t>ngày trước bầu cử</a:t>
            </a:r>
            <a:r>
              <a:rPr lang="vi-VN" sz="3500" dirty="0" smtClean="0">
                <a:solidFill>
                  <a:srgbClr val="FF0000"/>
                </a:solidFill>
                <a:latin typeface="+mj-lt"/>
              </a:rPr>
              <a:t>:</a:t>
            </a:r>
            <a:endParaRPr lang="en-US" sz="3500" dirty="0" smtClean="0">
              <a:solidFill>
                <a:srgbClr val="FF0000"/>
              </a:solidFill>
              <a:latin typeface="+mj-lt"/>
            </a:endParaRPr>
          </a:p>
          <a:p>
            <a:r>
              <a:rPr lang="vi-VN" sz="3500" dirty="0" smtClean="0">
                <a:solidFill>
                  <a:srgbClr val="002060"/>
                </a:solidFill>
                <a:latin typeface="+mj-lt"/>
              </a:rPr>
              <a:t>→ </a:t>
            </a:r>
            <a:r>
              <a:rPr lang="en-US" sz="3500" dirty="0" err="1">
                <a:solidFill>
                  <a:srgbClr val="002060"/>
                </a:solidFill>
                <a:latin typeface="Times New Roman" panose="02020603050405020304" pitchFamily="18" charset="0"/>
                <a:cs typeface="Times New Roman" panose="02020603050405020304" pitchFamily="18" charset="0"/>
              </a:rPr>
              <a:t>T</a:t>
            </a:r>
            <a:r>
              <a:rPr lang="en-US" sz="3500" dirty="0" err="1" smtClean="0">
                <a:solidFill>
                  <a:srgbClr val="002060"/>
                </a:solidFill>
                <a:latin typeface="Times New Roman" panose="02020603050405020304" pitchFamily="18" charset="0"/>
                <a:cs typeface="Times New Roman" panose="02020603050405020304" pitchFamily="18" charset="0"/>
              </a:rPr>
              <a:t>hường</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xuyên</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a:solidFill>
                  <a:srgbClr val="002060"/>
                </a:solidFill>
                <a:latin typeface="+mj-lt"/>
              </a:rPr>
              <a:t>t</a:t>
            </a:r>
            <a:r>
              <a:rPr lang="vi-VN" sz="3500" dirty="0" smtClean="0">
                <a:solidFill>
                  <a:srgbClr val="002060"/>
                </a:solidFill>
                <a:latin typeface="+mj-lt"/>
              </a:rPr>
              <a:t>hông </a:t>
            </a:r>
            <a:r>
              <a:rPr lang="vi-VN" sz="3500" dirty="0">
                <a:solidFill>
                  <a:srgbClr val="002060"/>
                </a:solidFill>
                <a:latin typeface="+mj-lt"/>
              </a:rPr>
              <a:t>báo </a:t>
            </a:r>
            <a:r>
              <a:rPr lang="vi-VN" sz="3500" b="1" dirty="0">
                <a:solidFill>
                  <a:srgbClr val="002060"/>
                </a:solidFill>
                <a:latin typeface="+mj-lt"/>
              </a:rPr>
              <a:t>ngày – giờ – địa điểm bỏ phiếu</a:t>
            </a:r>
            <a:r>
              <a:rPr lang="vi-VN" sz="3500" dirty="0">
                <a:solidFill>
                  <a:srgbClr val="002060"/>
                </a:solidFill>
                <a:latin typeface="+mj-lt"/>
              </a:rPr>
              <a:t/>
            </a:r>
            <a:br>
              <a:rPr lang="vi-VN" sz="3500" dirty="0">
                <a:solidFill>
                  <a:srgbClr val="002060"/>
                </a:solidFill>
                <a:latin typeface="+mj-lt"/>
              </a:rPr>
            </a:br>
            <a:r>
              <a:rPr lang="vi-VN" sz="3500" dirty="0" smtClean="0">
                <a:solidFill>
                  <a:srgbClr val="002060"/>
                </a:solidFill>
                <a:latin typeface="+mj-lt"/>
              </a:rPr>
              <a:t>→ Niêm </a:t>
            </a:r>
            <a:r>
              <a:rPr lang="vi-VN" sz="3500" dirty="0">
                <a:solidFill>
                  <a:srgbClr val="002060"/>
                </a:solidFill>
                <a:latin typeface="+mj-lt"/>
              </a:rPr>
              <a:t>yết, phát thanh, phương tiện thông </a:t>
            </a:r>
            <a:r>
              <a:rPr lang="vi-VN" sz="3500" dirty="0" smtClean="0">
                <a:solidFill>
                  <a:srgbClr val="002060"/>
                </a:solidFill>
                <a:latin typeface="+mj-lt"/>
              </a:rPr>
              <a:t>tin</a:t>
            </a:r>
            <a:r>
              <a:rPr lang="en-US" sz="3500" dirty="0" smtClean="0">
                <a:solidFill>
                  <a:srgbClr val="002060"/>
                </a:solidFill>
                <a:latin typeface="+mj-lt"/>
              </a:rPr>
              <a:t> </a:t>
            </a:r>
            <a:r>
              <a:rPr lang="en-US" sz="3500" dirty="0" err="1" smtClean="0">
                <a:solidFill>
                  <a:srgbClr val="002060"/>
                </a:solidFill>
                <a:latin typeface="Times New Roman" panose="02020603050405020304" pitchFamily="18" charset="0"/>
                <a:cs typeface="Times New Roman" panose="02020603050405020304" pitchFamily="18" charset="0"/>
              </a:rPr>
              <a:t>đại</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chúng</a:t>
            </a:r>
            <a:endParaRPr lang="vi-VN" sz="3500" dirty="0">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915"/>
            <a:ext cx="1666146" cy="1204903"/>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70" y="3179618"/>
            <a:ext cx="2224372" cy="1711724"/>
          </a:xfrm>
          <a:prstGeom prst="ellipse">
            <a:avLst/>
          </a:prstGeom>
          <a:ln>
            <a:noFill/>
          </a:ln>
          <a:effectLst>
            <a:softEdge rad="112500"/>
          </a:effectLst>
        </p:spPr>
      </p:pic>
    </p:spTree>
    <p:extLst>
      <p:ext uri="{BB962C8B-B14F-4D97-AF65-F5344CB8AC3E}">
        <p14:creationId xmlns:p14="http://schemas.microsoft.com/office/powerpoint/2010/main" val="625186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8864" y="514256"/>
            <a:ext cx="11451405" cy="592470"/>
          </a:xfrm>
          <a:prstGeom prst="rect">
            <a:avLst/>
          </a:prstGeom>
        </p:spPr>
        <p:txBody>
          <a:bodyPr wrap="none">
            <a:spAutoFit/>
          </a:bodyPr>
          <a:lstStyle/>
          <a:p>
            <a:pPr>
              <a:lnSpc>
                <a:spcPts val="3850"/>
              </a:lnSpc>
            </a:pPr>
            <a:r>
              <a:rPr lang="en-US" sz="4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Phần</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VII. NGÀY BẦU CỬ, XỬ LÝ TÌNH HUỐNG</a:t>
            </a:r>
            <a:endParaRPr lang="en-US" sz="4000" b="1" dirty="0">
              <a:latin typeface="Times New Roman" panose="02020603050405020304" pitchFamily="18" charset="0"/>
              <a:cs typeface="Times New Roman" panose="02020603050405020304" pitchFamily="18" charset="0"/>
            </a:endParaRPr>
          </a:p>
        </p:txBody>
      </p:sp>
      <p:sp>
        <p:nvSpPr>
          <p:cNvPr id="3" name="Rectangle 2"/>
          <p:cNvSpPr/>
          <p:nvPr/>
        </p:nvSpPr>
        <p:spPr>
          <a:xfrm>
            <a:off x="872835" y="1532318"/>
            <a:ext cx="12095020" cy="1477328"/>
          </a:xfrm>
          <a:prstGeom prst="rect">
            <a:avLst/>
          </a:prstGeom>
        </p:spPr>
        <p:txBody>
          <a:bodyPr wrap="square">
            <a:spAutoFit/>
          </a:bodyPr>
          <a:lstStyle/>
          <a:p>
            <a:r>
              <a:rPr lang="en-US" sz="3000" b="1" dirty="0" smtClean="0">
                <a:solidFill>
                  <a:srgbClr val="002060"/>
                </a:solidFill>
                <a:latin typeface="Times New Roman" panose="02020603050405020304" pitchFamily="18" charset="0"/>
                <a:cs typeface="Times New Roman" panose="02020603050405020304" pitchFamily="18" charset="0"/>
              </a:rPr>
              <a:t>7.1. </a:t>
            </a:r>
            <a:r>
              <a:rPr lang="vi-VN" sz="3000" b="1" dirty="0" smtClean="0">
                <a:solidFill>
                  <a:srgbClr val="002060"/>
                </a:solidFill>
                <a:latin typeface="Times New Roman" panose="02020603050405020304" pitchFamily="18" charset="0"/>
                <a:cs typeface="Times New Roman" panose="02020603050405020304" pitchFamily="18" charset="0"/>
              </a:rPr>
              <a:t>CÁC </a:t>
            </a:r>
            <a:r>
              <a:rPr lang="vi-VN" sz="3000" b="1" dirty="0">
                <a:solidFill>
                  <a:srgbClr val="002060"/>
                </a:solidFill>
                <a:latin typeface="Times New Roman" panose="02020603050405020304" pitchFamily="18" charset="0"/>
                <a:cs typeface="Times New Roman" panose="02020603050405020304" pitchFamily="18" charset="0"/>
              </a:rPr>
              <a:t>CÔNG VIỆC TRONG NGÀY BẦU CỬ CỦA </a:t>
            </a:r>
            <a:r>
              <a:rPr lang="vi-VN" sz="3000" b="1" dirty="0" smtClean="0">
                <a:solidFill>
                  <a:srgbClr val="002060"/>
                </a:solidFill>
                <a:latin typeface="Times New Roman" panose="02020603050405020304" pitchFamily="18" charset="0"/>
                <a:cs typeface="Times New Roman" panose="02020603050405020304" pitchFamily="18" charset="0"/>
              </a:rPr>
              <a:t>TBC</a:t>
            </a:r>
            <a:endParaRPr lang="vi-VN" sz="3000" dirty="0">
              <a:solidFill>
                <a:srgbClr val="002060"/>
              </a:solidFill>
              <a:latin typeface="Times New Roman" panose="02020603050405020304" pitchFamily="18" charset="0"/>
              <a:cs typeface="Times New Roman" panose="02020603050405020304" pitchFamily="18" charset="0"/>
            </a:endParaRPr>
          </a:p>
          <a:p>
            <a:r>
              <a:rPr lang="vi-VN" sz="3000" b="1" dirty="0">
                <a:solidFill>
                  <a:srgbClr val="002060"/>
                </a:solidFill>
                <a:latin typeface="Times New Roman" panose="02020603050405020304" pitchFamily="18" charset="0"/>
                <a:cs typeface="Times New Roman" panose="02020603050405020304" pitchFamily="18" charset="0"/>
              </a:rPr>
              <a:t>Luồng 6 bước (nhớ nhanh):</a:t>
            </a:r>
            <a:r>
              <a:rPr lang="vi-VN" sz="3000" dirty="0">
                <a:solidFill>
                  <a:srgbClr val="002060"/>
                </a:solidFill>
                <a:latin typeface="Times New Roman" panose="02020603050405020304" pitchFamily="18" charset="0"/>
                <a:cs typeface="Times New Roman" panose="02020603050405020304" pitchFamily="18" charset="0"/>
              </a:rPr>
              <a:t/>
            </a:r>
            <a:br>
              <a:rPr lang="vi-VN" sz="3000" dirty="0">
                <a:solidFill>
                  <a:srgbClr val="002060"/>
                </a:solidFill>
                <a:latin typeface="Times New Roman" panose="02020603050405020304" pitchFamily="18" charset="0"/>
                <a:cs typeface="Times New Roman" panose="02020603050405020304" pitchFamily="18" charset="0"/>
              </a:rPr>
            </a:br>
            <a:endParaRPr lang="vi-VN" sz="3000"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4020160046"/>
              </p:ext>
            </p:extLst>
          </p:nvPr>
        </p:nvGraphicFramePr>
        <p:xfrm>
          <a:off x="353291" y="2676504"/>
          <a:ext cx="13861473" cy="1828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353291" y="4556111"/>
            <a:ext cx="13674436" cy="3862596"/>
          </a:xfrm>
          <a:prstGeom prst="rect">
            <a:avLst/>
          </a:prstGeom>
        </p:spPr>
        <p:txBody>
          <a:bodyPr wrap="square">
            <a:spAutoFit/>
          </a:bodyPr>
          <a:lstStyle/>
          <a:p>
            <a:pPr algn="just"/>
            <a:r>
              <a:rPr lang="en-US" sz="3000" b="1" dirty="0" smtClean="0">
                <a:solidFill>
                  <a:srgbClr val="002060"/>
                </a:solidFill>
                <a:latin typeface="Times New Roman" panose="02020603050405020304" pitchFamily="18" charset="0"/>
                <a:cs typeface="Times New Roman" panose="02020603050405020304" pitchFamily="18" charset="0"/>
              </a:rPr>
              <a:t>7.2. THỜI GIAN BỎ PHIẾU, CHUẨN BỊ TRƯỚC GIỜ MỞ HÒM PHIẾU</a:t>
            </a:r>
          </a:p>
          <a:p>
            <a:pPr marL="457200" indent="-457200" algn="just">
              <a:buFont typeface="Arial" panose="020B0604020202020204" pitchFamily="34" charset="0"/>
              <a:buChar char="•"/>
            </a:pPr>
            <a:r>
              <a:rPr lang="en-US" sz="3000" b="1" dirty="0" err="1" smtClean="0">
                <a:solidFill>
                  <a:srgbClr val="002060"/>
                </a:solidFill>
                <a:latin typeface="Times New Roman" panose="02020603050405020304" pitchFamily="18" charset="0"/>
                <a:cs typeface="Times New Roman" panose="02020603050405020304" pitchFamily="18" charset="0"/>
              </a:rPr>
              <a:t>Thời</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gian</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bỏ</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phiếu</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500" b="1" dirty="0" smtClean="0">
                <a:solidFill>
                  <a:srgbClr val="FF0000"/>
                </a:solidFill>
                <a:latin typeface="Times New Roman" panose="02020603050405020304" pitchFamily="18" charset="0"/>
                <a:cs typeface="Times New Roman" panose="02020603050405020304" pitchFamily="18" charset="0"/>
              </a:rPr>
              <a:t>07 AM </a:t>
            </a:r>
            <a:r>
              <a:rPr lang="en-US" sz="3000" b="1" dirty="0" err="1" smtClean="0">
                <a:solidFill>
                  <a:srgbClr val="FF0000"/>
                </a:solidFill>
                <a:latin typeface="Times New Roman" panose="02020603050405020304" pitchFamily="18" charset="0"/>
                <a:cs typeface="Times New Roman" panose="02020603050405020304" pitchFamily="18" charset="0"/>
              </a:rPr>
              <a:t>đến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500" b="1" dirty="0" smtClean="0">
                <a:solidFill>
                  <a:srgbClr val="FF0000"/>
                </a:solidFill>
                <a:latin typeface="Times New Roman" panose="02020603050405020304" pitchFamily="18" charset="0"/>
                <a:cs typeface="Times New Roman" panose="02020603050405020304" pitchFamily="18" charset="0"/>
              </a:rPr>
              <a:t>07 PM </a:t>
            </a:r>
            <a:r>
              <a:rPr lang="en-US" sz="3000" b="1" dirty="0" err="1" smtClean="0">
                <a:solidFill>
                  <a:srgbClr val="FF0000"/>
                </a:solidFill>
                <a:latin typeface="Times New Roman" panose="02020603050405020304" pitchFamily="18" charset="0"/>
                <a:cs typeface="Times New Roman" panose="02020603050405020304" pitchFamily="18" charset="0"/>
              </a:rPr>
              <a:t>cùng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ngày</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Tùy</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tình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hình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có</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thể</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sớm</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hơn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nhưng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không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được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trước</a:t>
            </a:r>
            <a:r>
              <a:rPr lang="en-US" sz="3000" b="1" dirty="0" smtClean="0">
                <a:solidFill>
                  <a:srgbClr val="FF0000"/>
                </a:solidFill>
                <a:latin typeface="Times New Roman" panose="02020603050405020304" pitchFamily="18" charset="0"/>
                <a:cs typeface="Times New Roman" panose="02020603050405020304" pitchFamily="18" charset="0"/>
              </a:rPr>
              <a:t> 05 </a:t>
            </a:r>
            <a:r>
              <a:rPr lang="en-US" sz="3000" b="1" dirty="0" err="1" smtClean="0">
                <a:solidFill>
                  <a:srgbClr val="FF0000"/>
                </a:solidFill>
                <a:latin typeface="Times New Roman" panose="02020603050405020304" pitchFamily="18" charset="0"/>
                <a:cs typeface="Times New Roman" panose="02020603050405020304" pitchFamily="18" charset="0"/>
              </a:rPr>
              <a:t>giờ</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và</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kết</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thúc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không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quá</a:t>
            </a:r>
            <a:r>
              <a:rPr lang="en-US" sz="3000" b="1" dirty="0" smtClean="0">
                <a:solidFill>
                  <a:srgbClr val="FF0000"/>
                </a:solidFill>
                <a:latin typeface="Times New Roman" panose="02020603050405020304" pitchFamily="18" charset="0"/>
                <a:cs typeface="Times New Roman" panose="02020603050405020304" pitchFamily="18" charset="0"/>
              </a:rPr>
              <a:t> 9 </a:t>
            </a:r>
            <a:r>
              <a:rPr lang="en-US" sz="3000" b="1" dirty="0" err="1" smtClean="0">
                <a:solidFill>
                  <a:srgbClr val="FF0000"/>
                </a:solidFill>
                <a:latin typeface="Times New Roman" panose="02020603050405020304" pitchFamily="18" charset="0"/>
                <a:cs typeface="Times New Roman" panose="02020603050405020304" pitchFamily="18" charset="0"/>
              </a:rPr>
              <a:t>giờ</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tối</a:t>
            </a:r>
            <a:endParaRPr lang="en-US" sz="3000" b="1" dirty="0" smtClean="0">
              <a:solidFill>
                <a:srgbClr val="FF000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000" b="1" dirty="0" err="1" smtClean="0">
                <a:solidFill>
                  <a:srgbClr val="002060"/>
                </a:solidFill>
                <a:latin typeface="Times New Roman" panose="02020603050405020304" pitchFamily="18" charset="0"/>
                <a:cs typeface="Times New Roman" panose="02020603050405020304" pitchFamily="18" charset="0"/>
              </a:rPr>
              <a:t>Thành</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viên</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smtClean="0">
                <a:solidFill>
                  <a:srgbClr val="002060"/>
                </a:solidFill>
                <a:latin typeface="Times New Roman" panose="02020603050405020304" pitchFamily="18" charset="0"/>
                <a:cs typeface="Times New Roman" panose="02020603050405020304" pitchFamily="18" charset="0"/>
              </a:rPr>
              <a:t>T</a:t>
            </a:r>
            <a:r>
              <a:rPr lang="vi-VN" sz="3000" b="1" dirty="0" smtClean="0">
                <a:solidFill>
                  <a:srgbClr val="002060"/>
                </a:solidFill>
                <a:latin typeface="Times New Roman" panose="02020603050405020304" pitchFamily="18" charset="0"/>
                <a:cs typeface="Times New Roman" panose="02020603050405020304" pitchFamily="18" charset="0"/>
              </a:rPr>
              <a:t>BC</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đến</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sớm</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trước</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giờ</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khai</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mạc</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kiểm</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tra</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các</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điều</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kiện</a:t>
            </a:r>
            <a:endParaRPr lang="en-US" sz="3000" b="1" dirty="0" smtClean="0">
              <a:solidFill>
                <a:srgbClr val="00206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000" b="1" dirty="0" err="1" smtClean="0">
                <a:solidFill>
                  <a:srgbClr val="002060"/>
                </a:solidFill>
                <a:latin typeface="Times New Roman" panose="02020603050405020304" pitchFamily="18" charset="0"/>
                <a:cs typeface="Times New Roman" panose="02020603050405020304" pitchFamily="18" charset="0"/>
              </a:rPr>
              <a:t>Bỏ</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phiếu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liên</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tục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nếu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có</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sự</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cố</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gián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đoạn</a:t>
            </a:r>
            <a:r>
              <a:rPr lang="en-US" sz="3000" b="1" dirty="0">
                <a:solidFill>
                  <a:srgbClr val="002060"/>
                </a:solidFill>
                <a:latin typeface="Times New Roman" panose="02020603050405020304" pitchFamily="18" charset="0"/>
                <a:cs typeface="Times New Roman" panose="02020603050405020304" pitchFamily="18" charset="0"/>
              </a:rPr>
              <a:t> → </a:t>
            </a:r>
            <a:r>
              <a:rPr lang="en-US" sz="3000" b="1" dirty="0" err="1">
                <a:solidFill>
                  <a:srgbClr val="002060"/>
                </a:solidFill>
                <a:latin typeface="Times New Roman" panose="02020603050405020304" pitchFamily="18" charset="0"/>
                <a:cs typeface="Times New Roman" panose="02020603050405020304" pitchFamily="18" charset="0"/>
              </a:rPr>
              <a:t>niêm</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phong</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hòm</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phiếu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và</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tài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liệu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báo</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ngay</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smtClean="0">
                <a:solidFill>
                  <a:srgbClr val="002060"/>
                </a:solidFill>
                <a:latin typeface="Times New Roman" panose="02020603050405020304" pitchFamily="18" charset="0"/>
                <a:cs typeface="Times New Roman" panose="02020603050405020304" pitchFamily="18" charset="0"/>
              </a:rPr>
              <a:t>B</a:t>
            </a:r>
            <a:r>
              <a:rPr lang="vi-VN" sz="3000" b="1" dirty="0" smtClean="0">
                <a:solidFill>
                  <a:srgbClr val="002060"/>
                </a:solidFill>
                <a:latin typeface="Times New Roman" panose="02020603050405020304" pitchFamily="18" charset="0"/>
                <a:cs typeface="Times New Roman" panose="02020603050405020304" pitchFamily="18" charset="0"/>
              </a:rPr>
              <a:t>BC</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triển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khai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biện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pháp</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để</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tiếp</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tục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bỏ</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phiếu</a:t>
            </a:r>
            <a:r>
              <a:rPr lang="en-US" sz="3000" b="1" dirty="0" smtClean="0">
                <a:solidFill>
                  <a:srgbClr val="002060"/>
                </a:solidFill>
                <a:latin typeface="Times New Roman" panose="02020603050405020304" pitchFamily="18" charset="0"/>
                <a:cs typeface="Times New Roman" panose="02020603050405020304" pitchFamily="18" charset="0"/>
              </a:rPr>
              <a:t>.</a:t>
            </a:r>
          </a:p>
          <a:p>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tắc</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Đủ</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khai</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khai</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xong</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phiếu</a:t>
            </a:r>
            <a:r>
              <a:rPr lang="en-US" sz="3000" b="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000" b="1" dirty="0" smtClean="0">
              <a:solidFill>
                <a:srgbClr val="00B050"/>
              </a:solidFill>
              <a:latin typeface="Times New Roman" panose="02020603050405020304" pitchFamily="18" charset="0"/>
              <a:cs typeface="Times New Roman" panose="02020603050405020304" pitchFamily="18" charset="0"/>
            </a:endParaRPr>
          </a:p>
          <a:p>
            <a:endParaRPr lang="vi-VN" sz="30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540062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7364" y="265275"/>
            <a:ext cx="13570528" cy="4324261"/>
          </a:xfrm>
          <a:prstGeom prst="rect">
            <a:avLst/>
          </a:prstGeom>
        </p:spPr>
        <p:txBody>
          <a:bodyPr wrap="square">
            <a:spAutoFit/>
          </a:bodyPr>
          <a:lstStyle/>
          <a:p>
            <a:r>
              <a:rPr lang="en-US" sz="4500" b="1" dirty="0" smtClean="0">
                <a:solidFill>
                  <a:srgbClr val="002060"/>
                </a:solidFill>
                <a:latin typeface="Times New Roman" panose="02020603050405020304" pitchFamily="18" charset="0"/>
                <a:cs typeface="Times New Roman" panose="02020603050405020304" pitchFamily="18" charset="0"/>
              </a:rPr>
              <a:t>7.3. </a:t>
            </a:r>
            <a:r>
              <a:rPr lang="vi-VN" sz="4500" b="1" dirty="0">
                <a:solidFill>
                  <a:srgbClr val="002060"/>
                </a:solidFill>
                <a:latin typeface="Times New Roman" panose="02020603050405020304" pitchFamily="18" charset="0"/>
                <a:cs typeface="Times New Roman" panose="02020603050405020304" pitchFamily="18" charset="0"/>
              </a:rPr>
              <a:t>LỄ KHAI MẠC (15–20 PHÚT</a:t>
            </a:r>
            <a:r>
              <a:rPr lang="vi-VN" sz="4000" b="1" dirty="0" smtClean="0">
                <a:solidFill>
                  <a:srgbClr val="002060"/>
                </a:solidFill>
                <a:latin typeface="Times New Roman" panose="02020603050405020304" pitchFamily="18" charset="0"/>
                <a:cs typeface="Times New Roman" panose="02020603050405020304" pitchFamily="18" charset="0"/>
              </a:rPr>
              <a:t>)</a:t>
            </a:r>
            <a:endParaRPr lang="en-US" sz="4000" b="1" dirty="0" smtClean="0">
              <a:solidFill>
                <a:srgbClr val="002060"/>
              </a:solidFill>
              <a:latin typeface="Times New Roman" panose="02020603050405020304" pitchFamily="18" charset="0"/>
              <a:cs typeface="Times New Roman" panose="02020603050405020304" pitchFamily="18" charset="0"/>
            </a:endParaRPr>
          </a:p>
          <a:p>
            <a:endParaRPr lang="en-US" sz="4000" b="1" dirty="0" smtClean="0">
              <a:solidFill>
                <a:srgbClr val="002060"/>
              </a:solidFill>
              <a:latin typeface="Times New Roman" panose="02020603050405020304" pitchFamily="18" charset="0"/>
              <a:cs typeface="Times New Roman" panose="02020603050405020304" pitchFamily="18" charset="0"/>
            </a:endParaRPr>
          </a:p>
          <a:p>
            <a:r>
              <a:rPr lang="vi-VN" sz="3500" b="1" dirty="0" smtClean="0">
                <a:solidFill>
                  <a:srgbClr val="002060"/>
                </a:solidFill>
                <a:latin typeface="Times New Roman" panose="02020603050405020304" pitchFamily="18" charset="0"/>
                <a:cs typeface="Times New Roman" panose="02020603050405020304" pitchFamily="18" charset="0"/>
              </a:rPr>
              <a:t>Thành </a:t>
            </a:r>
            <a:r>
              <a:rPr lang="vi-VN" sz="3500" b="1" dirty="0">
                <a:solidFill>
                  <a:srgbClr val="002060"/>
                </a:solidFill>
                <a:latin typeface="Times New Roman" panose="02020603050405020304" pitchFamily="18" charset="0"/>
                <a:cs typeface="Times New Roman" panose="02020603050405020304" pitchFamily="18" charset="0"/>
              </a:rPr>
              <a:t>phần</a:t>
            </a:r>
            <a:r>
              <a:rPr lang="vi-VN" sz="3500" b="1" dirty="0" smtClean="0">
                <a:solidFill>
                  <a:srgbClr val="002060"/>
                </a:solidFill>
                <a:latin typeface="Times New Roman" panose="02020603050405020304" pitchFamily="18" charset="0"/>
                <a:cs typeface="Times New Roman" panose="02020603050405020304" pitchFamily="18" charset="0"/>
              </a:rPr>
              <a:t>:</a:t>
            </a:r>
            <a:endParaRPr lang="en-US" sz="3500" b="1" dirty="0" smtClean="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vi-VN" sz="3000" dirty="0" smtClean="0">
                <a:solidFill>
                  <a:srgbClr val="002060"/>
                </a:solidFill>
                <a:latin typeface="Times New Roman" panose="02020603050405020304" pitchFamily="18" charset="0"/>
                <a:cs typeface="Times New Roman" panose="02020603050405020304" pitchFamily="18" charset="0"/>
              </a:rPr>
              <a:t>TBC </a:t>
            </a:r>
            <a:r>
              <a:rPr lang="vi-VN" sz="3000" dirty="0">
                <a:solidFill>
                  <a:srgbClr val="002060"/>
                </a:solidFill>
                <a:latin typeface="Times New Roman" panose="02020603050405020304" pitchFamily="18" charset="0"/>
                <a:cs typeface="Times New Roman" panose="02020603050405020304" pitchFamily="18" charset="0"/>
              </a:rPr>
              <a:t>&amp; lực lượng liên </a:t>
            </a:r>
            <a:r>
              <a:rPr lang="vi-VN" sz="3000" dirty="0" smtClean="0">
                <a:solidFill>
                  <a:srgbClr val="002060"/>
                </a:solidFill>
                <a:latin typeface="Times New Roman" panose="02020603050405020304" pitchFamily="18" charset="0"/>
                <a:cs typeface="Times New Roman" panose="02020603050405020304" pitchFamily="18" charset="0"/>
              </a:rPr>
              <a:t>quan</a:t>
            </a:r>
            <a:endParaRPr lang="en-US" sz="3000" dirty="0" smtClean="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vi-VN" sz="3000" dirty="0" smtClean="0">
                <a:solidFill>
                  <a:srgbClr val="002060"/>
                </a:solidFill>
                <a:latin typeface="Times New Roman" panose="02020603050405020304" pitchFamily="18" charset="0"/>
                <a:cs typeface="Times New Roman" panose="02020603050405020304" pitchFamily="18" charset="0"/>
              </a:rPr>
              <a:t>Đại </a:t>
            </a:r>
            <a:r>
              <a:rPr lang="vi-VN" sz="3000" dirty="0">
                <a:solidFill>
                  <a:srgbClr val="002060"/>
                </a:solidFill>
                <a:latin typeface="Times New Roman" panose="02020603050405020304" pitchFamily="18" charset="0"/>
                <a:cs typeface="Times New Roman" panose="02020603050405020304" pitchFamily="18" charset="0"/>
              </a:rPr>
              <a:t>diện cấp ủy, chính quyền, MTTQ, đoàn </a:t>
            </a:r>
            <a:r>
              <a:rPr lang="vi-VN" sz="3000" dirty="0" smtClean="0">
                <a:solidFill>
                  <a:srgbClr val="002060"/>
                </a:solidFill>
                <a:latin typeface="Times New Roman" panose="02020603050405020304" pitchFamily="18" charset="0"/>
                <a:cs typeface="Times New Roman" panose="02020603050405020304" pitchFamily="18" charset="0"/>
              </a:rPr>
              <a:t>thể</a:t>
            </a:r>
            <a:endParaRPr lang="en-US" sz="3000" dirty="0" smtClean="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vi-VN" sz="3000" dirty="0" smtClean="0">
                <a:solidFill>
                  <a:srgbClr val="002060"/>
                </a:solidFill>
                <a:latin typeface="Times New Roman" panose="02020603050405020304" pitchFamily="18" charset="0"/>
                <a:cs typeface="Times New Roman" panose="02020603050405020304" pitchFamily="18" charset="0"/>
              </a:rPr>
              <a:t>Đại </a:t>
            </a:r>
            <a:r>
              <a:rPr lang="vi-VN" sz="3000" dirty="0">
                <a:solidFill>
                  <a:srgbClr val="002060"/>
                </a:solidFill>
                <a:latin typeface="Times New Roman" panose="02020603050405020304" pitchFamily="18" charset="0"/>
                <a:cs typeface="Times New Roman" panose="02020603050405020304" pitchFamily="18" charset="0"/>
              </a:rPr>
              <a:t>diện cử tri tiêu biểu (người có công, chức sắc, người cao tuổi, người uy tín</a:t>
            </a:r>
            <a:r>
              <a:rPr lang="vi-VN" sz="3000" dirty="0" smtClean="0">
                <a:solidFill>
                  <a:srgbClr val="002060"/>
                </a:solidFill>
                <a:latin typeface="Times New Roman" panose="02020603050405020304" pitchFamily="18" charset="0"/>
                <a:cs typeface="Times New Roman" panose="02020603050405020304" pitchFamily="18" charset="0"/>
              </a:rPr>
              <a:t>…)</a:t>
            </a:r>
            <a:endParaRPr lang="en-US" sz="3000" dirty="0" smtClean="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vi-VN" sz="3000" dirty="0" smtClean="0">
                <a:solidFill>
                  <a:srgbClr val="002060"/>
                </a:solidFill>
                <a:latin typeface="Times New Roman" panose="02020603050405020304" pitchFamily="18" charset="0"/>
                <a:cs typeface="Times New Roman" panose="02020603050405020304" pitchFamily="18" charset="0"/>
              </a:rPr>
              <a:t>Cử </a:t>
            </a:r>
            <a:r>
              <a:rPr lang="vi-VN" sz="3000" dirty="0">
                <a:solidFill>
                  <a:srgbClr val="002060"/>
                </a:solidFill>
                <a:latin typeface="Times New Roman" panose="02020603050405020304" pitchFamily="18" charset="0"/>
                <a:cs typeface="Times New Roman" panose="02020603050405020304" pitchFamily="18" charset="0"/>
              </a:rPr>
              <a:t>tri; báo chí (nếu có</a:t>
            </a:r>
            <a:r>
              <a:rPr lang="vi-VN" sz="3000" dirty="0" smtClean="0">
                <a:solidFill>
                  <a:srgbClr val="002060"/>
                </a:solidFill>
                <a:latin typeface="Times New Roman" panose="02020603050405020304" pitchFamily="18" charset="0"/>
                <a:cs typeface="Times New Roman" panose="02020603050405020304" pitchFamily="18" charset="0"/>
              </a:rPr>
              <a:t>)</a:t>
            </a:r>
            <a:endParaRPr lang="en-US" sz="3000" dirty="0" smtClean="0">
              <a:solidFill>
                <a:srgbClr val="002060"/>
              </a:solidFill>
              <a:latin typeface="Times New Roman" panose="02020603050405020304" pitchFamily="18" charset="0"/>
              <a:cs typeface="Times New Roman" panose="02020603050405020304" pitchFamily="18" charset="0"/>
            </a:endParaRPr>
          </a:p>
          <a:p>
            <a:r>
              <a:rPr lang="vi-VN" sz="3500" b="1" dirty="0" smtClean="0">
                <a:solidFill>
                  <a:srgbClr val="002060"/>
                </a:solidFill>
                <a:latin typeface="Times New Roman" panose="02020603050405020304" pitchFamily="18" charset="0"/>
                <a:cs typeface="Times New Roman" panose="02020603050405020304" pitchFamily="18" charset="0"/>
              </a:rPr>
              <a:t>Trình </a:t>
            </a:r>
            <a:r>
              <a:rPr lang="vi-VN" sz="3500" b="1" dirty="0">
                <a:solidFill>
                  <a:srgbClr val="002060"/>
                </a:solidFill>
                <a:latin typeface="Times New Roman" panose="02020603050405020304" pitchFamily="18" charset="0"/>
                <a:cs typeface="Times New Roman" panose="02020603050405020304" pitchFamily="18" charset="0"/>
              </a:rPr>
              <a:t>tự 4 bước</a:t>
            </a:r>
            <a:r>
              <a:rPr lang="vi-VN" sz="3500" b="1" dirty="0" smtClean="0">
                <a:solidFill>
                  <a:srgbClr val="002060"/>
                </a:solidFill>
                <a:latin typeface="Times New Roman" panose="02020603050405020304" pitchFamily="18" charset="0"/>
                <a:cs typeface="Times New Roman" panose="02020603050405020304" pitchFamily="18" charset="0"/>
              </a:rPr>
              <a:t>:</a:t>
            </a:r>
            <a:endParaRPr lang="en-US" sz="3500" b="1" dirty="0" smtClean="0">
              <a:solidFill>
                <a:srgbClr val="002060"/>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1989337082"/>
              </p:ext>
            </p:extLst>
          </p:nvPr>
        </p:nvGraphicFramePr>
        <p:xfrm>
          <a:off x="249382" y="4297429"/>
          <a:ext cx="14193981" cy="2523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727364" y="6658759"/>
            <a:ext cx="12882310" cy="1015663"/>
          </a:xfrm>
          <a:prstGeom prst="rect">
            <a:avLst/>
          </a:prstGeom>
        </p:spPr>
        <p:txBody>
          <a:bodyPr wrap="square">
            <a:spAutoFit/>
          </a:bodyPr>
          <a:lstStyle/>
          <a:p>
            <a:r>
              <a:rPr lang="vi-VN" sz="3000" b="1" dirty="0">
                <a:solidFill>
                  <a:srgbClr val="FF0000"/>
                </a:solidFill>
                <a:latin typeface="Times New Roman" panose="02020603050405020304" pitchFamily="18" charset="0"/>
                <a:cs typeface="Times New Roman" panose="02020603050405020304" pitchFamily="18" charset="0"/>
              </a:rPr>
              <a:t>Sau khi niêm phong hòm phiếu, Tổ </a:t>
            </a:r>
            <a:r>
              <a:rPr lang="vi-VN" sz="3000" b="1" dirty="0" smtClean="0">
                <a:solidFill>
                  <a:srgbClr val="FF0000"/>
                </a:solidFill>
                <a:latin typeface="Times New Roman" panose="02020603050405020304" pitchFamily="18" charset="0"/>
                <a:cs typeface="Times New Roman" panose="02020603050405020304" pitchFamily="18" charset="0"/>
              </a:rPr>
              <a:t>trưởng</a:t>
            </a:r>
            <a:r>
              <a:rPr lang="en-US" sz="3000" b="1" dirty="0" smtClean="0">
                <a:solidFill>
                  <a:srgbClr val="FF0000"/>
                </a:solidFill>
                <a:latin typeface="Times New Roman" panose="02020603050405020304" pitchFamily="18" charset="0"/>
                <a:cs typeface="Times New Roman" panose="02020603050405020304" pitchFamily="18" charset="0"/>
              </a:rPr>
              <a:t> TBC</a:t>
            </a:r>
            <a:r>
              <a:rPr lang="vi-VN" sz="3000" b="1" dirty="0" smtClean="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tuyên bố khai mạc bỏ phiếu; bố trí thành viên thường trực hướng dẫn cử tri và bảo vệ hòm phiếu.</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3292437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77488" y="905978"/>
            <a:ext cx="9204960" cy="859210"/>
          </a:xfrm>
          <a:prstGeom prst="rect">
            <a:avLst/>
          </a:prstGeom>
        </p:spPr>
        <p:txBody>
          <a:bodyPr lIns="0" tIns="0" rIns="0" bIns="0" rtlCol="0" anchor="t">
            <a:spAutoFit/>
          </a:bodyPr>
          <a:lstStyle/>
          <a:p>
            <a:pPr>
              <a:lnSpc>
                <a:spcPts val="6687"/>
              </a:lnSpc>
            </a:pPr>
            <a:r>
              <a:rPr lang="en-US" sz="5500" b="1" spc="-151" dirty="0" smtClean="0">
                <a:solidFill>
                  <a:srgbClr val="002060"/>
                </a:solidFill>
                <a:latin typeface="Times New Roman" panose="02020603050405020304" pitchFamily="18" charset="0"/>
                <a:ea typeface="Garet Bold"/>
                <a:cs typeface="Times New Roman" panose="02020603050405020304" pitchFamily="18" charset="0"/>
                <a:sym typeface="Garet Bold"/>
              </a:rPr>
              <a:t>05 </a:t>
            </a:r>
            <a:r>
              <a:rPr lang="en-US" sz="5500" b="1" spc="-151" dirty="0" err="1">
                <a:solidFill>
                  <a:srgbClr val="002060"/>
                </a:solidFill>
                <a:latin typeface="Times New Roman" panose="02020603050405020304" pitchFamily="18" charset="0"/>
                <a:ea typeface="Garet Bold"/>
                <a:cs typeface="Times New Roman" panose="02020603050405020304" pitchFamily="18" charset="0"/>
                <a:sym typeface="Garet Bold"/>
              </a:rPr>
              <a:t>Nguyên</a:t>
            </a:r>
            <a:r>
              <a:rPr lang="en-US" sz="5500" b="1" spc="-151" dirty="0">
                <a:solidFill>
                  <a:srgbClr val="002060"/>
                </a:solidFill>
                <a:latin typeface="Times New Roman" panose="02020603050405020304" pitchFamily="18" charset="0"/>
                <a:ea typeface="Garet Bold"/>
                <a:cs typeface="Times New Roman" panose="02020603050405020304" pitchFamily="18" charset="0"/>
                <a:sym typeface="Garet Bold"/>
              </a:rPr>
              <a:t> </a:t>
            </a:r>
            <a:r>
              <a:rPr lang="en-US" sz="5500" b="1" spc="-151" dirty="0" err="1">
                <a:solidFill>
                  <a:srgbClr val="002060"/>
                </a:solidFill>
                <a:latin typeface="Times New Roman" panose="02020603050405020304" pitchFamily="18" charset="0"/>
                <a:ea typeface="Garet Bold"/>
                <a:cs typeface="Times New Roman" panose="02020603050405020304" pitchFamily="18" charset="0"/>
                <a:sym typeface="Garet Bold"/>
              </a:rPr>
              <a:t>t</a:t>
            </a:r>
            <a:r>
              <a:rPr lang="en-US" sz="5500" b="1" spc="-151" dirty="0" err="1" smtClean="0">
                <a:solidFill>
                  <a:srgbClr val="002060"/>
                </a:solidFill>
                <a:latin typeface="Times New Roman" panose="02020603050405020304" pitchFamily="18" charset="0"/>
                <a:ea typeface="Garet Bold"/>
                <a:cs typeface="Times New Roman" panose="02020603050405020304" pitchFamily="18" charset="0"/>
                <a:sym typeface="Garet Bold"/>
              </a:rPr>
              <a:t>ắc</a:t>
            </a:r>
            <a:endParaRPr lang="en-US" sz="5500" b="1" spc="-151" dirty="0">
              <a:solidFill>
                <a:srgbClr val="002060"/>
              </a:solidFill>
              <a:latin typeface="Times New Roman" panose="02020603050405020304" pitchFamily="18" charset="0"/>
              <a:ea typeface="Garet Bold"/>
              <a:cs typeface="Times New Roman" panose="02020603050405020304" pitchFamily="18" charset="0"/>
              <a:sym typeface="Garet Bold"/>
            </a:endParaRPr>
          </a:p>
        </p:txBody>
      </p:sp>
      <p:grpSp>
        <p:nvGrpSpPr>
          <p:cNvPr id="3" name="Group 3"/>
          <p:cNvGrpSpPr/>
          <p:nvPr/>
        </p:nvGrpSpPr>
        <p:grpSpPr>
          <a:xfrm>
            <a:off x="3302232" y="5876764"/>
            <a:ext cx="4557275" cy="1391439"/>
            <a:chOff x="-64090" y="-160832"/>
            <a:chExt cx="7595459" cy="2319066"/>
          </a:xfrm>
        </p:grpSpPr>
        <p:sp>
          <p:nvSpPr>
            <p:cNvPr id="4" name="TextBox 4"/>
            <p:cNvSpPr txBox="1"/>
            <p:nvPr/>
          </p:nvSpPr>
          <p:spPr>
            <a:xfrm>
              <a:off x="-64090" y="-160832"/>
              <a:ext cx="7264401" cy="583065"/>
            </a:xfrm>
            <a:prstGeom prst="rect">
              <a:avLst/>
            </a:prstGeom>
          </p:spPr>
          <p:txBody>
            <a:bodyPr lIns="0" tIns="0" rIns="0" bIns="0" rtlCol="0" anchor="t">
              <a:spAutoFit/>
            </a:bodyPr>
            <a:lstStyle/>
            <a:p>
              <a:pPr>
                <a:lnSpc>
                  <a:spcPts val="2687"/>
                </a:lnSpc>
                <a:spcBef>
                  <a:spcPct val="0"/>
                </a:spcBef>
              </a:pP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Viết</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hỏng</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Đổi</a:t>
              </a:r>
              <a:endParaRPr lang="en-US" sz="30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5" name="TextBox 5"/>
            <p:cNvSpPr txBox="1"/>
            <p:nvPr/>
          </p:nvSpPr>
          <p:spPr>
            <a:xfrm>
              <a:off x="-64090" y="491110"/>
              <a:ext cx="7595459" cy="1667124"/>
            </a:xfrm>
            <a:prstGeom prst="rect">
              <a:avLst/>
            </a:prstGeom>
          </p:spPr>
          <p:txBody>
            <a:bodyPr wrap="square" lIns="0" tIns="0" rIns="0" bIns="0" rtlCol="0" anchor="t">
              <a:spAutoFit/>
            </a:bodyPr>
            <a:lstStyle/>
            <a:p>
              <a:pPr algn="just">
                <a:lnSpc>
                  <a:spcPts val="2587"/>
                </a:lnSpc>
                <a:spcBef>
                  <a:spcPct val="0"/>
                </a:spcBef>
              </a:pP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Nếu</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phiếu</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bị</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hỏng</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thu</a:t>
              </a:r>
              <a:r>
                <a:rPr lang="en-US" sz="25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hồi</a:t>
              </a:r>
              <a:r>
                <a:rPr lang="en-US" sz="25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phiếu</a:t>
              </a:r>
              <a:r>
                <a:rPr lang="en-US" sz="25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hỏng</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và</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phát</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phiếu</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bầu</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mới</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để</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đảm</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bảo</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tính</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hợp</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lệ</a:t>
              </a:r>
              <a:r>
                <a:rPr lang="en-US" sz="2000" dirty="0">
                  <a:solidFill>
                    <a:srgbClr val="002060"/>
                  </a:solidFill>
                  <a:latin typeface="Times New Roman" panose="02020603050405020304" pitchFamily="18" charset="0"/>
                  <a:ea typeface="Helvetica World"/>
                  <a:cs typeface="Times New Roman" panose="02020603050405020304" pitchFamily="18" charset="0"/>
                  <a:sym typeface="Helvetica World"/>
                </a:rPr>
                <a:t>.</a:t>
              </a:r>
            </a:p>
          </p:txBody>
        </p:sp>
      </p:grpSp>
      <p:sp>
        <p:nvSpPr>
          <p:cNvPr id="6" name="TextBox 6"/>
          <p:cNvSpPr txBox="1"/>
          <p:nvPr/>
        </p:nvSpPr>
        <p:spPr>
          <a:xfrm>
            <a:off x="2625772" y="5911165"/>
            <a:ext cx="468462" cy="356764"/>
          </a:xfrm>
          <a:prstGeom prst="rect">
            <a:avLst/>
          </a:prstGeom>
        </p:spPr>
        <p:txBody>
          <a:bodyPr lIns="0" tIns="0" rIns="0" bIns="0" rtlCol="0" anchor="t">
            <a:spAutoFit/>
          </a:bodyPr>
          <a:lstStyle/>
          <a:p>
            <a:pPr>
              <a:lnSpc>
                <a:spcPts val="2587"/>
              </a:lnSpc>
            </a:pPr>
            <a:r>
              <a:rPr lang="en-US" sz="355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03</a:t>
            </a:r>
            <a:endParaRPr lang="en-US" sz="355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9" name="TextBox 9"/>
          <p:cNvSpPr txBox="1"/>
          <p:nvPr/>
        </p:nvSpPr>
        <p:spPr>
          <a:xfrm>
            <a:off x="3321458" y="2114776"/>
            <a:ext cx="5040797" cy="2333972"/>
          </a:xfrm>
          <a:prstGeom prst="rect">
            <a:avLst/>
          </a:prstGeom>
        </p:spPr>
        <p:txBody>
          <a:bodyPr wrap="square" lIns="0" tIns="0" rIns="0" bIns="0" rtlCol="0" anchor="t">
            <a:spAutoFit/>
          </a:bodyPr>
          <a:lstStyle/>
          <a:p>
            <a:pPr algn="just">
              <a:lnSpc>
                <a:spcPts val="2587"/>
              </a:lnSpc>
              <a:spcBef>
                <a:spcPct val="0"/>
              </a:spcBef>
            </a:pP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Mời</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cử</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tri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tiêu</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biểu</a:t>
            </a:r>
            <a:r>
              <a:rPr lang="en-US" sz="30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30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bỏ</a:t>
            </a:r>
            <a:r>
              <a:rPr lang="en-US" sz="30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30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phiếu</a:t>
            </a:r>
            <a:r>
              <a:rPr lang="en-US" sz="30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3000" dirty="0" err="1" smtClean="0">
                <a:solidFill>
                  <a:srgbClr val="002060"/>
                </a:solidFill>
                <a:latin typeface="Times New Roman" panose="02020603050405020304" pitchFamily="18" charset="0"/>
                <a:ea typeface="Helvetica World"/>
                <a:cs typeface="Times New Roman" panose="02020603050405020304" pitchFamily="18" charset="0"/>
                <a:sym typeface="Helvetica World"/>
              </a:rPr>
              <a:t>trước</a:t>
            </a:r>
            <a:r>
              <a:rPr lang="en-US" sz="1848" dirty="0">
                <a:solidFill>
                  <a:srgbClr val="333333"/>
                </a:solidFill>
                <a:latin typeface="Helvetica World"/>
                <a:ea typeface="Helvetica World"/>
                <a:cs typeface="Helvetica World"/>
                <a:sym typeface="Helvetica World"/>
              </a:rPr>
              <a:t> </a:t>
            </a:r>
            <a:r>
              <a:rPr lang="en-US" sz="2200" i="1" dirty="0" smtClean="0">
                <a:solidFill>
                  <a:srgbClr val="002060"/>
                </a:solidFill>
                <a:latin typeface="Times New Roman" panose="02020603050405020304" pitchFamily="18" charset="0"/>
                <a:cs typeface="Times New Roman" panose="02020603050405020304" pitchFamily="18" charset="0"/>
              </a:rPr>
              <a:t>(</a:t>
            </a:r>
            <a:r>
              <a:rPr lang="en-US" sz="2200" i="1" dirty="0" err="1" smtClean="0">
                <a:solidFill>
                  <a:srgbClr val="002060"/>
                </a:solidFill>
                <a:latin typeface="Times New Roman" panose="02020603050405020304" pitchFamily="18" charset="0"/>
                <a:cs typeface="Times New Roman" panose="02020603050405020304" pitchFamily="18" charset="0"/>
              </a:rPr>
              <a:t>cấp</a:t>
            </a:r>
            <a:r>
              <a:rPr lang="en-US" sz="2200" i="1" dirty="0" smtClean="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ủy</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đảng</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chính</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quyền</a:t>
            </a:r>
            <a:r>
              <a:rPr lang="en-US" sz="2200" i="1" dirty="0">
                <a:solidFill>
                  <a:srgbClr val="002060"/>
                </a:solidFill>
                <a:latin typeface="Times New Roman" panose="02020603050405020304" pitchFamily="18" charset="0"/>
                <a:cs typeface="Times New Roman" panose="02020603050405020304" pitchFamily="18" charset="0"/>
              </a:rPr>
              <a:t>, MTTQ, </a:t>
            </a:r>
            <a:r>
              <a:rPr lang="en-US" sz="2200" i="1" dirty="0" err="1">
                <a:solidFill>
                  <a:srgbClr val="002060"/>
                </a:solidFill>
                <a:latin typeface="Times New Roman" panose="02020603050405020304" pitchFamily="18" charset="0"/>
                <a:cs typeface="Times New Roman" panose="02020603050405020304" pitchFamily="18" charset="0"/>
              </a:rPr>
              <a:t>người</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có</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công</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với</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cách</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mạng</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chức</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sắc</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tôn</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giáo</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nếu</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có</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người</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cao</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tuổi</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nhất</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người</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có</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uy</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tín</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trong</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đồng</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bào</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dân</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tộc</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thiểu</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số</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nếu</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có</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có</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mặt</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tại</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thời</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điểm</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bỏ</a:t>
            </a:r>
            <a:r>
              <a:rPr lang="en-US" sz="2200" i="1" dirty="0">
                <a:solidFill>
                  <a:srgbClr val="002060"/>
                </a:solidFill>
                <a:latin typeface="Times New Roman" panose="02020603050405020304" pitchFamily="18" charset="0"/>
                <a:cs typeface="Times New Roman" panose="02020603050405020304" pitchFamily="18" charset="0"/>
              </a:rPr>
              <a:t> </a:t>
            </a:r>
            <a:r>
              <a:rPr lang="en-US" sz="2200" i="1" dirty="0" err="1">
                <a:solidFill>
                  <a:srgbClr val="002060"/>
                </a:solidFill>
                <a:latin typeface="Times New Roman" panose="02020603050405020304" pitchFamily="18" charset="0"/>
                <a:cs typeface="Times New Roman" panose="02020603050405020304" pitchFamily="18" charset="0"/>
              </a:rPr>
              <a:t>phiếu</a:t>
            </a:r>
            <a:r>
              <a:rPr lang="en-US" sz="2200" i="1" dirty="0">
                <a:solidFill>
                  <a:srgbClr val="002060"/>
                </a:solidFill>
                <a:latin typeface="Times New Roman" panose="02020603050405020304" pitchFamily="18" charset="0"/>
                <a:cs typeface="Times New Roman" panose="02020603050405020304" pitchFamily="18" charset="0"/>
              </a:rPr>
              <a:t>.</a:t>
            </a:r>
            <a:r>
              <a:rPr lang="vi-VN" sz="2200" i="1" dirty="0">
                <a:solidFill>
                  <a:srgbClr val="002060"/>
                </a:solidFill>
                <a:latin typeface="Times New Roman" panose="02020603050405020304" pitchFamily="18" charset="0"/>
                <a:cs typeface="Times New Roman" panose="02020603050405020304" pitchFamily="18" charset="0"/>
              </a:rPr>
              <a:t> </a:t>
            </a:r>
            <a:endParaRPr lang="en-US" sz="2200" i="1" dirty="0">
              <a:solidFill>
                <a:srgbClr val="002060"/>
              </a:solidFill>
              <a:latin typeface="Times New Roman" panose="02020603050405020304" pitchFamily="18" charset="0"/>
              <a:cs typeface="Times New Roman" panose="02020603050405020304" pitchFamily="18" charset="0"/>
            </a:endParaRPr>
          </a:p>
          <a:p>
            <a:pPr>
              <a:lnSpc>
                <a:spcPts val="2587"/>
              </a:lnSpc>
              <a:spcBef>
                <a:spcPct val="0"/>
              </a:spcBef>
            </a:pPr>
            <a:r>
              <a:rPr lang="en-US" sz="1848" dirty="0" smtClean="0">
                <a:solidFill>
                  <a:srgbClr val="333333"/>
                </a:solidFill>
                <a:latin typeface="Helvetica World"/>
                <a:ea typeface="Helvetica World"/>
                <a:cs typeface="Helvetica World"/>
                <a:sym typeface="Helvetica World"/>
              </a:rPr>
              <a:t> </a:t>
            </a:r>
            <a:endParaRPr lang="en-US" sz="1848" dirty="0">
              <a:solidFill>
                <a:srgbClr val="333333"/>
              </a:solidFill>
              <a:latin typeface="Helvetica World"/>
              <a:ea typeface="Helvetica World"/>
              <a:cs typeface="Helvetica World"/>
              <a:sym typeface="Helvetica World"/>
            </a:endParaRPr>
          </a:p>
        </p:txBody>
      </p:sp>
      <p:sp>
        <p:nvSpPr>
          <p:cNvPr id="10" name="TextBox 10"/>
          <p:cNvSpPr txBox="1"/>
          <p:nvPr/>
        </p:nvSpPr>
        <p:spPr>
          <a:xfrm>
            <a:off x="2630554" y="2130696"/>
            <a:ext cx="468462" cy="356764"/>
          </a:xfrm>
          <a:prstGeom prst="rect">
            <a:avLst/>
          </a:prstGeom>
        </p:spPr>
        <p:txBody>
          <a:bodyPr lIns="0" tIns="0" rIns="0" bIns="0" rtlCol="0" anchor="t">
            <a:spAutoFit/>
          </a:bodyPr>
          <a:lstStyle/>
          <a:p>
            <a:pPr>
              <a:lnSpc>
                <a:spcPts val="2587"/>
              </a:lnSpc>
            </a:pPr>
            <a:r>
              <a:rPr lang="en-US" sz="355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01</a:t>
            </a:r>
          </a:p>
        </p:txBody>
      </p:sp>
      <p:grpSp>
        <p:nvGrpSpPr>
          <p:cNvPr id="11" name="Group 11"/>
          <p:cNvGrpSpPr/>
          <p:nvPr/>
        </p:nvGrpSpPr>
        <p:grpSpPr>
          <a:xfrm>
            <a:off x="9552203" y="2205705"/>
            <a:ext cx="4184579" cy="1470047"/>
            <a:chOff x="-338213" y="-38100"/>
            <a:chExt cx="7602613" cy="2450078"/>
          </a:xfrm>
        </p:grpSpPr>
        <p:sp>
          <p:nvSpPr>
            <p:cNvPr id="12" name="TextBox 12"/>
            <p:cNvSpPr txBox="1"/>
            <p:nvPr/>
          </p:nvSpPr>
          <p:spPr>
            <a:xfrm>
              <a:off x="0" y="-38100"/>
              <a:ext cx="7264400" cy="583065"/>
            </a:xfrm>
            <a:prstGeom prst="rect">
              <a:avLst/>
            </a:prstGeom>
          </p:spPr>
          <p:txBody>
            <a:bodyPr lIns="0" tIns="0" rIns="0" bIns="0" rtlCol="0" anchor="t">
              <a:spAutoFit/>
            </a:bodyPr>
            <a:lstStyle/>
            <a:p>
              <a:pPr>
                <a:lnSpc>
                  <a:spcPts val="2687"/>
                </a:lnSpc>
                <a:spcBef>
                  <a:spcPct val="0"/>
                </a:spcBef>
              </a:pP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Bỏ</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phiếu</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liên</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tục</a:t>
              </a:r>
              <a:endParaRPr lang="en-US" sz="30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13" name="TextBox 13"/>
            <p:cNvSpPr txBox="1"/>
            <p:nvPr/>
          </p:nvSpPr>
          <p:spPr>
            <a:xfrm>
              <a:off x="-338213" y="744855"/>
              <a:ext cx="7264400" cy="1667123"/>
            </a:xfrm>
            <a:prstGeom prst="rect">
              <a:avLst/>
            </a:prstGeom>
          </p:spPr>
          <p:txBody>
            <a:bodyPr lIns="0" tIns="0" rIns="0" bIns="0" rtlCol="0" anchor="t">
              <a:spAutoFit/>
            </a:bodyPr>
            <a:lstStyle/>
            <a:p>
              <a:pPr algn="ctr">
                <a:lnSpc>
                  <a:spcPts val="2587"/>
                </a:lnSpc>
                <a:spcBef>
                  <a:spcPct val="0"/>
                </a:spcBef>
              </a:pPr>
              <a:r>
                <a:rPr lang="en-US" sz="2500" dirty="0" err="1">
                  <a:solidFill>
                    <a:srgbClr val="002060"/>
                  </a:solidFill>
                  <a:latin typeface="Times New Roman" panose="02020603050405020304" pitchFamily="18" charset="0"/>
                  <a:cs typeface="Times New Roman" panose="02020603050405020304" pitchFamily="18" charset="0"/>
                  <a:sym typeface="Helvetica World"/>
                </a:rPr>
                <a:t>Hãy</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Bold"/>
                </a:rPr>
                <a:t>bỏ</a:t>
              </a:r>
              <a:r>
                <a:rPr lang="en-US" sz="2500" dirty="0">
                  <a:solidFill>
                    <a:srgbClr val="002060"/>
                  </a:solidFill>
                  <a:latin typeface="Times New Roman" panose="02020603050405020304" pitchFamily="18" charset="0"/>
                  <a:cs typeface="Times New Roman" panose="02020603050405020304" pitchFamily="18" charset="0"/>
                  <a:sym typeface="Helvetica World Bo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Bold"/>
                </a:rPr>
                <a:t>phiếu</a:t>
              </a:r>
              <a:r>
                <a:rPr lang="en-US" sz="2500" dirty="0">
                  <a:solidFill>
                    <a:srgbClr val="002060"/>
                  </a:solidFill>
                  <a:latin typeface="Times New Roman" panose="02020603050405020304" pitchFamily="18" charset="0"/>
                  <a:cs typeface="Times New Roman" panose="02020603050405020304" pitchFamily="18" charset="0"/>
                  <a:sym typeface="Helvetica World Bo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Bold"/>
                </a:rPr>
                <a:t>liên</a:t>
              </a:r>
              <a:r>
                <a:rPr lang="en-US" sz="2500" dirty="0">
                  <a:solidFill>
                    <a:srgbClr val="002060"/>
                  </a:solidFill>
                  <a:latin typeface="Times New Roman" panose="02020603050405020304" pitchFamily="18" charset="0"/>
                  <a:cs typeface="Times New Roman" panose="02020603050405020304" pitchFamily="18" charset="0"/>
                  <a:sym typeface="Helvetica World Bo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Bold"/>
                </a:rPr>
                <a:t>tục</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và</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luôn</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hướng</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dẫn</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để</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quy</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trình</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diễn</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ra</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suôn</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sẻ</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và</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không</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bị</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gián</a:t>
              </a:r>
              <a:r>
                <a:rPr lang="en-US" sz="2500" dirty="0">
                  <a:solidFill>
                    <a:srgbClr val="002060"/>
                  </a:solidFill>
                  <a:latin typeface="Times New Roman" panose="02020603050405020304" pitchFamily="18" charset="0"/>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cs typeface="Times New Roman" panose="02020603050405020304" pitchFamily="18" charset="0"/>
                  <a:sym typeface="Helvetica World"/>
                </a:rPr>
                <a:t>đoạn</a:t>
              </a:r>
              <a:r>
                <a:rPr lang="en-US" sz="1848" dirty="0">
                  <a:solidFill>
                    <a:srgbClr val="333333"/>
                  </a:solidFill>
                  <a:latin typeface="Helvetica World"/>
                  <a:ea typeface="Helvetica World"/>
                  <a:cs typeface="Helvetica World"/>
                  <a:sym typeface="Helvetica World"/>
                </a:rPr>
                <a:t>.</a:t>
              </a:r>
            </a:p>
          </p:txBody>
        </p:sp>
      </p:grpSp>
      <p:sp>
        <p:nvSpPr>
          <p:cNvPr id="14" name="TextBox 14"/>
          <p:cNvSpPr txBox="1"/>
          <p:nvPr/>
        </p:nvSpPr>
        <p:spPr>
          <a:xfrm>
            <a:off x="9066682" y="2296147"/>
            <a:ext cx="468462" cy="333425"/>
          </a:xfrm>
          <a:prstGeom prst="rect">
            <a:avLst/>
          </a:prstGeom>
        </p:spPr>
        <p:txBody>
          <a:bodyPr lIns="0" tIns="0" rIns="0" bIns="0" rtlCol="0" anchor="t">
            <a:spAutoFit/>
          </a:bodyPr>
          <a:lstStyle/>
          <a:p>
            <a:pPr>
              <a:lnSpc>
                <a:spcPts val="2587"/>
              </a:lnSpc>
            </a:pPr>
            <a:r>
              <a:rPr lang="en-US" sz="355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04</a:t>
            </a:r>
            <a:endParaRPr lang="en-US" sz="355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endParaRPr>
          </a:p>
        </p:txBody>
      </p:sp>
      <p:grpSp>
        <p:nvGrpSpPr>
          <p:cNvPr id="15" name="Group 15"/>
          <p:cNvGrpSpPr/>
          <p:nvPr/>
        </p:nvGrpSpPr>
        <p:grpSpPr>
          <a:xfrm>
            <a:off x="3340685" y="4403329"/>
            <a:ext cx="5002344" cy="1175506"/>
            <a:chOff x="-1077192" y="82687"/>
            <a:chExt cx="8337240" cy="1959177"/>
          </a:xfrm>
        </p:grpSpPr>
        <p:sp>
          <p:nvSpPr>
            <p:cNvPr id="16" name="TextBox 16"/>
            <p:cNvSpPr txBox="1"/>
            <p:nvPr/>
          </p:nvSpPr>
          <p:spPr>
            <a:xfrm>
              <a:off x="-1077192" y="82687"/>
              <a:ext cx="7264400" cy="583065"/>
            </a:xfrm>
            <a:prstGeom prst="rect">
              <a:avLst/>
            </a:prstGeom>
          </p:spPr>
          <p:txBody>
            <a:bodyPr lIns="0" tIns="0" rIns="0" bIns="0" rtlCol="0" anchor="t">
              <a:spAutoFit/>
            </a:bodyPr>
            <a:lstStyle/>
            <a:p>
              <a:pPr>
                <a:lnSpc>
                  <a:spcPts val="2687"/>
                </a:lnSpc>
                <a:spcBef>
                  <a:spcPct val="0"/>
                </a:spcBef>
              </a:pP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Tự</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mình</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đi</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bầu</a:t>
              </a:r>
              <a:endParaRPr lang="en-US" sz="30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17" name="TextBox 17"/>
            <p:cNvSpPr txBox="1"/>
            <p:nvPr/>
          </p:nvSpPr>
          <p:spPr>
            <a:xfrm>
              <a:off x="-1077192" y="930449"/>
              <a:ext cx="8337240" cy="1111415"/>
            </a:xfrm>
            <a:prstGeom prst="rect">
              <a:avLst/>
            </a:prstGeom>
          </p:spPr>
          <p:txBody>
            <a:bodyPr wrap="square" lIns="0" tIns="0" rIns="0" bIns="0" rtlCol="0" anchor="t">
              <a:spAutoFit/>
            </a:bodyPr>
            <a:lstStyle/>
            <a:p>
              <a:pPr algn="just">
                <a:lnSpc>
                  <a:spcPts val="2587"/>
                </a:lnSpc>
                <a:spcBef>
                  <a:spcPct val="0"/>
                </a:spcBef>
              </a:pP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Cử</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tri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cần</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tự</a:t>
              </a:r>
              <a:r>
                <a:rPr lang="en-US" sz="25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mình</a:t>
              </a:r>
              <a:r>
                <a:rPr lang="en-US" sz="25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đi</a:t>
              </a:r>
              <a:r>
                <a:rPr lang="en-US" sz="25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bầu</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không</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bầu</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hộ</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hay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bầu</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thay</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trừ</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khi</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luật</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cho</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phép</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a:t>
              </a:r>
            </a:p>
          </p:txBody>
        </p:sp>
      </p:grpSp>
      <p:grpSp>
        <p:nvGrpSpPr>
          <p:cNvPr id="18" name="Group 18"/>
          <p:cNvGrpSpPr/>
          <p:nvPr/>
        </p:nvGrpSpPr>
        <p:grpSpPr>
          <a:xfrm>
            <a:off x="9738360" y="4091940"/>
            <a:ext cx="4358640" cy="1470047"/>
            <a:chOff x="0" y="-38100"/>
            <a:chExt cx="7264400" cy="2450078"/>
          </a:xfrm>
        </p:grpSpPr>
        <p:sp>
          <p:nvSpPr>
            <p:cNvPr id="19" name="TextBox 19"/>
            <p:cNvSpPr txBox="1"/>
            <p:nvPr/>
          </p:nvSpPr>
          <p:spPr>
            <a:xfrm>
              <a:off x="0" y="-38100"/>
              <a:ext cx="7264400" cy="583065"/>
            </a:xfrm>
            <a:prstGeom prst="rect">
              <a:avLst/>
            </a:prstGeom>
          </p:spPr>
          <p:txBody>
            <a:bodyPr lIns="0" tIns="0" rIns="0" bIns="0" rtlCol="0" anchor="t">
              <a:spAutoFit/>
            </a:bodyPr>
            <a:lstStyle/>
            <a:p>
              <a:pPr>
                <a:lnSpc>
                  <a:spcPts val="2687"/>
                </a:lnSpc>
                <a:spcBef>
                  <a:spcPct val="0"/>
                </a:spcBef>
              </a:pP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Bỏ</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phiếu</a:t>
              </a:r>
              <a:r>
                <a:rPr lang="en-US" sz="300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3000" b="1" dirty="0" err="1"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kín</a:t>
              </a:r>
              <a:endParaRPr lang="en-US" sz="30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20" name="TextBox 20"/>
            <p:cNvSpPr txBox="1"/>
            <p:nvPr/>
          </p:nvSpPr>
          <p:spPr>
            <a:xfrm>
              <a:off x="0" y="744855"/>
              <a:ext cx="7264400" cy="1667123"/>
            </a:xfrm>
            <a:prstGeom prst="rect">
              <a:avLst/>
            </a:prstGeom>
          </p:spPr>
          <p:txBody>
            <a:bodyPr lIns="0" tIns="0" rIns="0" bIns="0" rtlCol="0" anchor="t">
              <a:spAutoFit/>
            </a:bodyPr>
            <a:lstStyle/>
            <a:p>
              <a:pPr>
                <a:lnSpc>
                  <a:spcPts val="2587"/>
                </a:lnSpc>
                <a:spcBef>
                  <a:spcPct val="0"/>
                </a:spcBef>
              </a:pP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Cần</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bỏ</a:t>
              </a:r>
              <a:r>
                <a:rPr lang="en-US" sz="25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phiếu</a:t>
              </a:r>
              <a:r>
                <a:rPr lang="en-US" sz="250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rPr>
                <a:t> </a:t>
              </a:r>
              <a:r>
                <a:rPr lang="en-US" sz="2500" b="1" dirty="0" err="1">
                  <a:solidFill>
                    <a:srgbClr val="002060"/>
                  </a:solidFill>
                  <a:latin typeface="Times New Roman" panose="02020603050405020304" pitchFamily="18" charset="0"/>
                  <a:ea typeface="Helvetica World Bold"/>
                  <a:cs typeface="Times New Roman" panose="02020603050405020304" pitchFamily="18" charset="0"/>
                  <a:sym typeface="Helvetica World Bold"/>
                </a:rPr>
                <a:t>kín</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để</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đảm</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bảo</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quyền</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riêng</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tư</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không</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ai</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được</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xem</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phiếu</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bầu</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của</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người</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 </a:t>
              </a:r>
              <a:r>
                <a:rPr lang="en-US" sz="2500" dirty="0" err="1">
                  <a:solidFill>
                    <a:srgbClr val="002060"/>
                  </a:solidFill>
                  <a:latin typeface="Times New Roman" panose="02020603050405020304" pitchFamily="18" charset="0"/>
                  <a:ea typeface="Helvetica World"/>
                  <a:cs typeface="Times New Roman" panose="02020603050405020304" pitchFamily="18" charset="0"/>
                  <a:sym typeface="Helvetica World"/>
                </a:rPr>
                <a:t>khác</a:t>
              </a:r>
              <a:r>
                <a:rPr lang="en-US" sz="2500" dirty="0">
                  <a:solidFill>
                    <a:srgbClr val="002060"/>
                  </a:solidFill>
                  <a:latin typeface="Times New Roman" panose="02020603050405020304" pitchFamily="18" charset="0"/>
                  <a:ea typeface="Helvetica World"/>
                  <a:cs typeface="Times New Roman" panose="02020603050405020304" pitchFamily="18" charset="0"/>
                  <a:sym typeface="Helvetica World"/>
                </a:rPr>
                <a:t>.</a:t>
              </a:r>
            </a:p>
          </p:txBody>
        </p:sp>
      </p:grpSp>
      <p:sp>
        <p:nvSpPr>
          <p:cNvPr id="21" name="TextBox 21"/>
          <p:cNvSpPr txBox="1"/>
          <p:nvPr/>
        </p:nvSpPr>
        <p:spPr>
          <a:xfrm>
            <a:off x="2647982" y="4403329"/>
            <a:ext cx="468462" cy="356764"/>
          </a:xfrm>
          <a:prstGeom prst="rect">
            <a:avLst/>
          </a:prstGeom>
        </p:spPr>
        <p:txBody>
          <a:bodyPr lIns="0" tIns="0" rIns="0" bIns="0" rtlCol="0" anchor="t">
            <a:spAutoFit/>
          </a:bodyPr>
          <a:lstStyle/>
          <a:p>
            <a:pPr>
              <a:lnSpc>
                <a:spcPts val="2587"/>
              </a:lnSpc>
            </a:pPr>
            <a:r>
              <a:rPr lang="en-US" sz="355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02</a:t>
            </a:r>
            <a:endParaRPr lang="en-US" sz="355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22" name="TextBox 22"/>
          <p:cNvSpPr txBox="1"/>
          <p:nvPr/>
        </p:nvSpPr>
        <p:spPr>
          <a:xfrm>
            <a:off x="9066682" y="4164412"/>
            <a:ext cx="468462" cy="333425"/>
          </a:xfrm>
          <a:prstGeom prst="rect">
            <a:avLst/>
          </a:prstGeom>
        </p:spPr>
        <p:txBody>
          <a:bodyPr lIns="0" tIns="0" rIns="0" bIns="0" rtlCol="0" anchor="t">
            <a:spAutoFit/>
          </a:bodyPr>
          <a:lstStyle/>
          <a:p>
            <a:pPr>
              <a:lnSpc>
                <a:spcPts val="2587"/>
              </a:lnSpc>
            </a:pPr>
            <a:r>
              <a:rPr lang="en-US" sz="3550" b="1" dirty="0" smtClean="0">
                <a:solidFill>
                  <a:srgbClr val="002060"/>
                </a:solidFill>
                <a:latin typeface="Times New Roman" panose="02020603050405020304" pitchFamily="18" charset="0"/>
                <a:ea typeface="Helvetica World Bold"/>
                <a:cs typeface="Times New Roman" panose="02020603050405020304" pitchFamily="18" charset="0"/>
                <a:sym typeface="Helvetica World Bold"/>
              </a:rPr>
              <a:t>05</a:t>
            </a:r>
            <a:endParaRPr lang="en-US" sz="3550" b="1" dirty="0">
              <a:solidFill>
                <a:srgbClr val="00206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23" name="Rectangle 22"/>
          <p:cNvSpPr/>
          <p:nvPr/>
        </p:nvSpPr>
        <p:spPr>
          <a:xfrm>
            <a:off x="664843" y="14038"/>
            <a:ext cx="9025291" cy="772006"/>
          </a:xfrm>
          <a:prstGeom prst="rect">
            <a:avLst/>
          </a:prstGeom>
        </p:spPr>
        <p:txBody>
          <a:bodyPr wrap="none">
            <a:spAutoFit/>
          </a:bodyPr>
          <a:lstStyle/>
          <a:p>
            <a:pPr>
              <a:lnSpc>
                <a:spcPts val="5250"/>
              </a:lnSpc>
            </a:pPr>
            <a:r>
              <a:rPr lang="en-US" sz="5500" b="1" dirty="0">
                <a:solidFill>
                  <a:srgbClr val="002060"/>
                </a:solidFill>
                <a:latin typeface="Times New Roman" panose="02020603050405020304" pitchFamily="18" charset="0"/>
                <a:ea typeface="Libre Baskerville" pitchFamily="34" charset="-122"/>
                <a:cs typeface="Times New Roman" panose="02020603050405020304" pitchFamily="18" charset="0"/>
              </a:rPr>
              <a:t>7.4. TIẾN HÀNH BỎ PHIẾU</a:t>
            </a:r>
            <a:endParaRPr lang="en-US" sz="55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7469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3959305" y="579189"/>
            <a:ext cx="5877401" cy="628650"/>
          </a:xfrm>
          <a:prstGeom prst="rect">
            <a:avLst/>
          </a:prstGeom>
          <a:noFill/>
          <a:ln/>
        </p:spPr>
        <p:txBody>
          <a:bodyPr wrap="none" lIns="0" tIns="0" rIns="0" bIns="0" rtlCol="0" anchor="t"/>
          <a:lstStyle/>
          <a:p>
            <a:pPr marL="0" indent="0" algn="l">
              <a:lnSpc>
                <a:spcPts val="4950"/>
              </a:lnSpc>
              <a:buNone/>
            </a:pPr>
            <a:r>
              <a:rPr lang="en-US" sz="5000" b="1" dirty="0">
                <a:solidFill>
                  <a:srgbClr val="403CCF"/>
                </a:solidFill>
                <a:latin typeface="Times New Roman" panose="02020603050405020304" pitchFamily="18" charset="0"/>
                <a:ea typeface="Libre Baskerville" pitchFamily="34" charset="-122"/>
                <a:cs typeface="Times New Roman" panose="02020603050405020304" pitchFamily="18" charset="0"/>
              </a:rPr>
              <a:t>Chương trình tập huấn</a:t>
            </a:r>
            <a:endParaRPr lang="en-US" sz="5000" b="1" dirty="0">
              <a:latin typeface="Times New Roman" panose="02020603050405020304" pitchFamily="18" charset="0"/>
              <a:cs typeface="Times New Roman" panose="02020603050405020304" pitchFamily="18" charset="0"/>
            </a:endParaRPr>
          </a:p>
        </p:txBody>
      </p:sp>
      <p:sp>
        <p:nvSpPr>
          <p:cNvPr id="3" name="Text 1"/>
          <p:cNvSpPr/>
          <p:nvPr/>
        </p:nvSpPr>
        <p:spPr>
          <a:xfrm>
            <a:off x="704017" y="1584127"/>
            <a:ext cx="499141" cy="195619"/>
          </a:xfrm>
          <a:prstGeom prst="rect">
            <a:avLst/>
          </a:prstGeom>
          <a:noFill/>
          <a:ln/>
        </p:spPr>
        <p:txBody>
          <a:bodyPr wrap="none" lIns="0" tIns="0" rIns="0" bIns="0" rtlCol="0" anchor="t"/>
          <a:lstStyle/>
          <a:p>
            <a:pPr marL="0" indent="0" algn="l">
              <a:lnSpc>
                <a:spcPts val="2500"/>
              </a:lnSpc>
              <a:buNone/>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01</a:t>
            </a:r>
          </a:p>
        </p:txBody>
      </p:sp>
      <p:pic>
        <p:nvPicPr>
          <p:cNvPr id="4" name="Image 0" descr="preencoded.png"/>
          <p:cNvPicPr>
            <a:picLocks noChangeAspect="1"/>
          </p:cNvPicPr>
          <p:nvPr/>
        </p:nvPicPr>
        <p:blipFill>
          <a:blip r:embed="rId3"/>
          <a:stretch>
            <a:fillRect/>
          </a:stretch>
        </p:blipFill>
        <p:spPr>
          <a:xfrm>
            <a:off x="704017" y="1903095"/>
            <a:ext cx="6510576" cy="22860"/>
          </a:xfrm>
          <a:prstGeom prst="rect">
            <a:avLst/>
          </a:prstGeom>
        </p:spPr>
      </p:pic>
      <p:sp>
        <p:nvSpPr>
          <p:cNvPr id="5" name="Text 2"/>
          <p:cNvSpPr/>
          <p:nvPr/>
        </p:nvSpPr>
        <p:spPr>
          <a:xfrm>
            <a:off x="704017" y="2049304"/>
            <a:ext cx="3525560" cy="314325"/>
          </a:xfrm>
          <a:prstGeom prst="rect">
            <a:avLst/>
          </a:prstGeom>
          <a:noFill/>
          <a:ln/>
        </p:spPr>
        <p:txBody>
          <a:bodyPr wrap="none" lIns="0" tIns="0" rIns="0" bIns="0" rtlCol="0" anchor="t"/>
          <a:lstStyle/>
          <a:p>
            <a:pPr marL="0" indent="0" algn="l">
              <a:lnSpc>
                <a:spcPts val="2450"/>
              </a:lnSpc>
              <a:buNone/>
            </a:pP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Quy </a:t>
            </a:r>
            <a:r>
              <a:rPr lang="en-US" sz="27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định</a:t>
            </a: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chung</a:t>
            </a:r>
            <a:r>
              <a:rPr lang="en-US" sz="2700" b="1"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phạm vi</a:t>
            </a:r>
            <a:endParaRPr lang="en-US" sz="2700" b="1" dirty="0">
              <a:latin typeface="Times New Roman" panose="02020603050405020304" pitchFamily="18" charset="0"/>
              <a:cs typeface="Times New Roman" panose="02020603050405020304" pitchFamily="18" charset="0"/>
            </a:endParaRPr>
          </a:p>
        </p:txBody>
      </p:sp>
      <p:sp>
        <p:nvSpPr>
          <p:cNvPr id="6" name="Text 3"/>
          <p:cNvSpPr/>
          <p:nvPr/>
        </p:nvSpPr>
        <p:spPr>
          <a:xfrm>
            <a:off x="704017" y="2484239"/>
            <a:ext cx="6510576" cy="321945"/>
          </a:xfrm>
          <a:prstGeom prst="rect">
            <a:avLst/>
          </a:prstGeom>
          <a:noFill/>
          <a:ln/>
        </p:spPr>
        <p:txBody>
          <a:bodyPr wrap="none" lIns="0" tIns="0" rIns="0" bIns="0" rtlCol="0" anchor="t"/>
          <a:lstStyle/>
          <a:p>
            <a:pPr marL="0" indent="0" algn="l">
              <a:lnSpc>
                <a:spcPts val="2500"/>
              </a:lnSpc>
              <a:buNone/>
            </a:pPr>
            <a:r>
              <a:rPr lang="en-US" sz="2600" dirty="0">
                <a:solidFill>
                  <a:srgbClr val="49495A"/>
                </a:solidFill>
                <a:latin typeface="Times New Roman" panose="02020603050405020304" pitchFamily="18" charset="0"/>
                <a:ea typeface="Open Sans" pitchFamily="34" charset="-122"/>
                <a:cs typeface="Times New Roman" panose="02020603050405020304" pitchFamily="18" charset="0"/>
              </a:rPr>
              <a:t>Tổng quan về các quy định và đối tượng áp dụng</a:t>
            </a:r>
            <a:r>
              <a:rPr lang="en-US" sz="2500" dirty="0">
                <a:solidFill>
                  <a:srgbClr val="49495A"/>
                </a:solidFill>
                <a:latin typeface="Times New Roman" panose="02020603050405020304" pitchFamily="18" charset="0"/>
                <a:ea typeface="Open Sans"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
        <p:nvSpPr>
          <p:cNvPr id="7" name="Text 4"/>
          <p:cNvSpPr/>
          <p:nvPr/>
        </p:nvSpPr>
        <p:spPr>
          <a:xfrm>
            <a:off x="7415689" y="1584127"/>
            <a:ext cx="201097" cy="251460"/>
          </a:xfrm>
          <a:prstGeom prst="rect">
            <a:avLst/>
          </a:prstGeom>
          <a:noFill/>
          <a:ln/>
        </p:spPr>
        <p:txBody>
          <a:bodyPr wrap="none" lIns="0" tIns="0" rIns="0" bIns="0" rtlCol="0" anchor="t"/>
          <a:lstStyle/>
          <a:p>
            <a:pPr marL="0" indent="0" algn="l">
              <a:lnSpc>
                <a:spcPts val="2500"/>
              </a:lnSpc>
              <a:buNone/>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02</a:t>
            </a:r>
          </a:p>
        </p:txBody>
      </p:sp>
      <p:pic>
        <p:nvPicPr>
          <p:cNvPr id="8" name="Image 1" descr="preencoded.png"/>
          <p:cNvPicPr>
            <a:picLocks noChangeAspect="1"/>
          </p:cNvPicPr>
          <p:nvPr/>
        </p:nvPicPr>
        <p:blipFill>
          <a:blip r:embed="rId3"/>
          <a:stretch>
            <a:fillRect/>
          </a:stretch>
        </p:blipFill>
        <p:spPr>
          <a:xfrm>
            <a:off x="7415689" y="1903095"/>
            <a:ext cx="6510695" cy="22860"/>
          </a:xfrm>
          <a:prstGeom prst="rect">
            <a:avLst/>
          </a:prstGeom>
        </p:spPr>
      </p:pic>
      <p:sp>
        <p:nvSpPr>
          <p:cNvPr id="9" name="Text 5"/>
          <p:cNvSpPr/>
          <p:nvPr/>
        </p:nvSpPr>
        <p:spPr>
          <a:xfrm>
            <a:off x="7415689" y="2049304"/>
            <a:ext cx="3051334" cy="314325"/>
          </a:xfrm>
          <a:prstGeom prst="rect">
            <a:avLst/>
          </a:prstGeom>
          <a:noFill/>
          <a:ln/>
        </p:spPr>
        <p:txBody>
          <a:bodyPr wrap="none" lIns="0" tIns="0" rIns="0" bIns="0" rtlCol="0" anchor="t"/>
          <a:lstStyle/>
          <a:p>
            <a:pPr marL="0" indent="0" algn="l">
              <a:lnSpc>
                <a:spcPts val="2450"/>
              </a:lnSpc>
              <a:buNone/>
            </a:pP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Đơn</a:t>
            </a:r>
            <a:r>
              <a:rPr lang="en-US" sz="2700" b="1"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vị</a:t>
            </a:r>
            <a:r>
              <a:rPr lang="en-US" sz="2700" b="1"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bầu</a:t>
            </a:r>
            <a:r>
              <a:rPr lang="en-US" sz="2700" b="1"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cử</a:t>
            </a:r>
            <a:r>
              <a:rPr lang="en-US" sz="2700" b="1"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khu</a:t>
            </a:r>
            <a:r>
              <a:rPr lang="en-US" sz="2700" b="1"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vực</a:t>
            </a:r>
            <a:r>
              <a:rPr lang="en-US" sz="2700" b="1"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bỏ</a:t>
            </a:r>
            <a:r>
              <a:rPr lang="en-US" sz="2700" b="1"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phiếu</a:t>
            </a:r>
            <a:endParaRPr lang="en-US" sz="2700" b="1" dirty="0">
              <a:latin typeface="Times New Roman" panose="02020603050405020304" pitchFamily="18" charset="0"/>
              <a:cs typeface="Times New Roman" panose="02020603050405020304" pitchFamily="18" charset="0"/>
            </a:endParaRPr>
          </a:p>
        </p:txBody>
      </p:sp>
      <p:sp>
        <p:nvSpPr>
          <p:cNvPr id="10" name="Text 6"/>
          <p:cNvSpPr/>
          <p:nvPr/>
        </p:nvSpPr>
        <p:spPr>
          <a:xfrm>
            <a:off x="7415689" y="2484239"/>
            <a:ext cx="6510695" cy="321945"/>
          </a:xfrm>
          <a:prstGeom prst="rect">
            <a:avLst/>
          </a:prstGeom>
          <a:noFill/>
          <a:ln/>
        </p:spPr>
        <p:txBody>
          <a:bodyPr wrap="none" lIns="0" tIns="0" rIns="0" bIns="0" rtlCol="0" anchor="t"/>
          <a:lstStyle/>
          <a:p>
            <a:pPr marL="0" indent="0" algn="l">
              <a:lnSpc>
                <a:spcPts val="2500"/>
              </a:lnSpc>
              <a:buNone/>
            </a:pPr>
            <a:r>
              <a:rPr lang="en-US" sz="2700" dirty="0">
                <a:solidFill>
                  <a:srgbClr val="49495A"/>
                </a:solidFill>
                <a:latin typeface="Times New Roman" panose="02020603050405020304" pitchFamily="18" charset="0"/>
                <a:ea typeface="Open Sans" pitchFamily="34" charset="-122"/>
                <a:cs typeface="Times New Roman" panose="02020603050405020304" pitchFamily="18" charset="0"/>
              </a:rPr>
              <a:t>Cách thức </a:t>
            </a:r>
            <a:r>
              <a:rPr lang="en-US" sz="2700" dirty="0" err="1">
                <a:solidFill>
                  <a:srgbClr val="49495A"/>
                </a:solidFill>
                <a:latin typeface="Times New Roman" panose="02020603050405020304" pitchFamily="18" charset="0"/>
                <a:ea typeface="Open Sans" pitchFamily="34" charset="-122"/>
                <a:cs typeface="Times New Roman" panose="02020603050405020304" pitchFamily="18" charset="0"/>
              </a:rPr>
              <a:t>phân</a:t>
            </a:r>
            <a:r>
              <a:rPr lang="en-US" sz="2700" dirty="0">
                <a:solidFill>
                  <a:srgbClr val="49495A"/>
                </a:solidFill>
                <a:latin typeface="Times New Roman" panose="02020603050405020304" pitchFamily="18" charset="0"/>
                <a:ea typeface="Open Sans" pitchFamily="34" charset="-122"/>
                <a:cs typeface="Times New Roman" panose="02020603050405020304" pitchFamily="18" charset="0"/>
              </a:rPr>
              <a:t> </a:t>
            </a:r>
            <a:r>
              <a:rPr lang="en-US" sz="2700" dirty="0" smtClean="0">
                <a:solidFill>
                  <a:srgbClr val="49495A"/>
                </a:solidFill>
                <a:latin typeface="Times New Roman" panose="02020603050405020304" pitchFamily="18" charset="0"/>
                <a:ea typeface="Open Sans" pitchFamily="34" charset="-122"/>
                <a:cs typeface="Times New Roman" panose="02020603050405020304" pitchFamily="18" charset="0"/>
              </a:rPr>
              <a:t>chia </a:t>
            </a:r>
            <a:r>
              <a:rPr lang="en-US" sz="2700" dirty="0" err="1" smtClean="0">
                <a:solidFill>
                  <a:srgbClr val="49495A"/>
                </a:solidFill>
                <a:latin typeface="Times New Roman" panose="02020603050405020304" pitchFamily="18" charset="0"/>
                <a:ea typeface="Open Sans" pitchFamily="34" charset="-122"/>
                <a:cs typeface="Times New Roman" panose="02020603050405020304" pitchFamily="18" charset="0"/>
              </a:rPr>
              <a:t>đơn</a:t>
            </a:r>
            <a:r>
              <a:rPr lang="en-US" sz="2700" dirty="0" smtClean="0">
                <a:solidFill>
                  <a:srgbClr val="49495A"/>
                </a:solidFill>
                <a:latin typeface="Times New Roman" panose="02020603050405020304" pitchFamily="18" charset="0"/>
                <a:ea typeface="Open Sans" pitchFamily="34" charset="-122"/>
                <a:cs typeface="Times New Roman" panose="02020603050405020304" pitchFamily="18" charset="0"/>
              </a:rPr>
              <a:t> </a:t>
            </a:r>
            <a:r>
              <a:rPr lang="en-US" sz="2700" dirty="0" err="1" smtClean="0">
                <a:solidFill>
                  <a:srgbClr val="49495A"/>
                </a:solidFill>
                <a:latin typeface="Times New Roman" panose="02020603050405020304" pitchFamily="18" charset="0"/>
                <a:ea typeface="Open Sans" pitchFamily="34" charset="-122"/>
                <a:cs typeface="Times New Roman" panose="02020603050405020304" pitchFamily="18" charset="0"/>
              </a:rPr>
              <a:t>vị</a:t>
            </a:r>
            <a:r>
              <a:rPr lang="en-US" sz="2700" dirty="0" smtClean="0">
                <a:solidFill>
                  <a:srgbClr val="49495A"/>
                </a:solidFill>
                <a:latin typeface="Times New Roman" panose="02020603050405020304" pitchFamily="18" charset="0"/>
                <a:ea typeface="Open Sans" pitchFamily="34" charset="-122"/>
                <a:cs typeface="Times New Roman" panose="02020603050405020304" pitchFamily="18" charset="0"/>
              </a:rPr>
              <a:t>, </a:t>
            </a:r>
            <a:r>
              <a:rPr lang="en-US" sz="2700" dirty="0">
                <a:solidFill>
                  <a:srgbClr val="49495A"/>
                </a:solidFill>
                <a:latin typeface="Times New Roman" panose="02020603050405020304" pitchFamily="18" charset="0"/>
                <a:ea typeface="Open Sans" pitchFamily="34" charset="-122"/>
                <a:cs typeface="Times New Roman" panose="02020603050405020304" pitchFamily="18" charset="0"/>
              </a:rPr>
              <a:t>khu vực bỏ phiếu.</a:t>
            </a:r>
            <a:endParaRPr lang="en-US" sz="2700" dirty="0">
              <a:latin typeface="Times New Roman" panose="02020603050405020304" pitchFamily="18" charset="0"/>
              <a:cs typeface="Times New Roman" panose="02020603050405020304" pitchFamily="18" charset="0"/>
            </a:endParaRPr>
          </a:p>
        </p:txBody>
      </p:sp>
      <p:sp>
        <p:nvSpPr>
          <p:cNvPr id="11" name="Text 7"/>
          <p:cNvSpPr/>
          <p:nvPr/>
        </p:nvSpPr>
        <p:spPr>
          <a:xfrm>
            <a:off x="704017" y="3158133"/>
            <a:ext cx="201097" cy="251460"/>
          </a:xfrm>
          <a:prstGeom prst="rect">
            <a:avLst/>
          </a:prstGeom>
          <a:noFill/>
          <a:ln/>
        </p:spPr>
        <p:txBody>
          <a:bodyPr wrap="none" lIns="0" tIns="0" rIns="0" bIns="0" rtlCol="0" anchor="t"/>
          <a:lstStyle/>
          <a:p>
            <a:pPr marL="0" indent="0" algn="l">
              <a:lnSpc>
                <a:spcPts val="2500"/>
              </a:lnSpc>
              <a:buNone/>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03</a:t>
            </a:r>
          </a:p>
        </p:txBody>
      </p:sp>
      <p:pic>
        <p:nvPicPr>
          <p:cNvPr id="12" name="Image 2" descr="preencoded.png"/>
          <p:cNvPicPr>
            <a:picLocks noChangeAspect="1"/>
          </p:cNvPicPr>
          <p:nvPr/>
        </p:nvPicPr>
        <p:blipFill>
          <a:blip r:embed="rId3"/>
          <a:stretch>
            <a:fillRect/>
          </a:stretch>
        </p:blipFill>
        <p:spPr>
          <a:xfrm>
            <a:off x="704017" y="3455670"/>
            <a:ext cx="6510576" cy="22860"/>
          </a:xfrm>
          <a:prstGeom prst="rect">
            <a:avLst/>
          </a:prstGeom>
        </p:spPr>
      </p:pic>
      <p:sp>
        <p:nvSpPr>
          <p:cNvPr id="13" name="Text 8"/>
          <p:cNvSpPr/>
          <p:nvPr/>
        </p:nvSpPr>
        <p:spPr>
          <a:xfrm>
            <a:off x="704017" y="3623310"/>
            <a:ext cx="2514600" cy="314325"/>
          </a:xfrm>
          <a:prstGeom prst="rect">
            <a:avLst/>
          </a:prstGeom>
          <a:noFill/>
          <a:ln/>
        </p:spPr>
        <p:txBody>
          <a:bodyPr wrap="none" lIns="0" tIns="0" rIns="0" bIns="0" rtlCol="0" anchor="t"/>
          <a:lstStyle/>
          <a:p>
            <a:pPr marL="0" indent="0" algn="l">
              <a:lnSpc>
                <a:spcPts val="2450"/>
              </a:lnSpc>
              <a:buNone/>
            </a:pP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Ứng dụng CNTT</a:t>
            </a:r>
            <a:endParaRPr lang="en-US" sz="2700" b="1" dirty="0">
              <a:latin typeface="Times New Roman" panose="02020603050405020304" pitchFamily="18" charset="0"/>
              <a:cs typeface="Times New Roman" panose="02020603050405020304" pitchFamily="18" charset="0"/>
            </a:endParaRPr>
          </a:p>
        </p:txBody>
      </p:sp>
      <p:sp>
        <p:nvSpPr>
          <p:cNvPr id="14" name="Text 9"/>
          <p:cNvSpPr/>
          <p:nvPr/>
        </p:nvSpPr>
        <p:spPr>
          <a:xfrm>
            <a:off x="704017" y="4058245"/>
            <a:ext cx="6510576" cy="321945"/>
          </a:xfrm>
          <a:prstGeom prst="rect">
            <a:avLst/>
          </a:prstGeom>
          <a:noFill/>
          <a:ln/>
        </p:spPr>
        <p:txBody>
          <a:bodyPr wrap="none" lIns="0" tIns="0" rIns="0" bIns="0" rtlCol="0" anchor="t"/>
          <a:lstStyle/>
          <a:p>
            <a:pPr marL="0" indent="0" algn="l">
              <a:lnSpc>
                <a:spcPts val="2500"/>
              </a:lnSpc>
              <a:buNone/>
            </a:pPr>
            <a:r>
              <a:rPr lang="en-US" sz="2700" dirty="0">
                <a:solidFill>
                  <a:srgbClr val="49495A"/>
                </a:solidFill>
                <a:latin typeface="Times New Roman" panose="02020603050405020304" pitchFamily="18" charset="0"/>
                <a:ea typeface="Open Sans" pitchFamily="34" charset="-122"/>
                <a:cs typeface="Times New Roman" panose="02020603050405020304" pitchFamily="18" charset="0"/>
              </a:rPr>
              <a:t>Số hóa quy trình và bảo mật dữ liệu.</a:t>
            </a:r>
            <a:endParaRPr lang="en-US" sz="2700" dirty="0">
              <a:latin typeface="Times New Roman" panose="02020603050405020304" pitchFamily="18" charset="0"/>
              <a:cs typeface="Times New Roman" panose="02020603050405020304" pitchFamily="18" charset="0"/>
            </a:endParaRPr>
          </a:p>
        </p:txBody>
      </p:sp>
      <p:sp>
        <p:nvSpPr>
          <p:cNvPr id="15" name="Text 10"/>
          <p:cNvSpPr/>
          <p:nvPr/>
        </p:nvSpPr>
        <p:spPr>
          <a:xfrm>
            <a:off x="7415689" y="3158133"/>
            <a:ext cx="201097" cy="251460"/>
          </a:xfrm>
          <a:prstGeom prst="rect">
            <a:avLst/>
          </a:prstGeom>
          <a:noFill/>
          <a:ln/>
        </p:spPr>
        <p:txBody>
          <a:bodyPr wrap="none" lIns="0" tIns="0" rIns="0" bIns="0" rtlCol="0" anchor="t"/>
          <a:lstStyle/>
          <a:p>
            <a:pPr marL="0" indent="0" algn="l">
              <a:lnSpc>
                <a:spcPts val="2500"/>
              </a:lnSpc>
              <a:buNone/>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04</a:t>
            </a:r>
          </a:p>
        </p:txBody>
      </p:sp>
      <p:pic>
        <p:nvPicPr>
          <p:cNvPr id="16" name="Image 3" descr="preencoded.png"/>
          <p:cNvPicPr>
            <a:picLocks noChangeAspect="1"/>
          </p:cNvPicPr>
          <p:nvPr/>
        </p:nvPicPr>
        <p:blipFill>
          <a:blip r:embed="rId3"/>
          <a:stretch>
            <a:fillRect/>
          </a:stretch>
        </p:blipFill>
        <p:spPr>
          <a:xfrm>
            <a:off x="7415689" y="3455670"/>
            <a:ext cx="6510695" cy="22860"/>
          </a:xfrm>
          <a:prstGeom prst="rect">
            <a:avLst/>
          </a:prstGeom>
        </p:spPr>
      </p:pic>
      <p:sp>
        <p:nvSpPr>
          <p:cNvPr id="17" name="Text 11"/>
          <p:cNvSpPr/>
          <p:nvPr/>
        </p:nvSpPr>
        <p:spPr>
          <a:xfrm>
            <a:off x="7415689" y="3623310"/>
            <a:ext cx="3271242" cy="314325"/>
          </a:xfrm>
          <a:prstGeom prst="rect">
            <a:avLst/>
          </a:prstGeom>
          <a:noFill/>
          <a:ln/>
        </p:spPr>
        <p:txBody>
          <a:bodyPr wrap="none" lIns="0" tIns="0" rIns="0" bIns="0" rtlCol="0" anchor="t"/>
          <a:lstStyle/>
          <a:p>
            <a:pPr marL="0" indent="0" algn="l">
              <a:lnSpc>
                <a:spcPts val="2450"/>
              </a:lnSpc>
              <a:buNone/>
            </a:pP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Tổ chức phụ trách bầu cử</a:t>
            </a:r>
            <a:endParaRPr lang="en-US" sz="2700" b="1" dirty="0">
              <a:latin typeface="Times New Roman" panose="02020603050405020304" pitchFamily="18" charset="0"/>
              <a:cs typeface="Times New Roman" panose="02020603050405020304" pitchFamily="18" charset="0"/>
            </a:endParaRPr>
          </a:p>
        </p:txBody>
      </p:sp>
      <p:sp>
        <p:nvSpPr>
          <p:cNvPr id="18" name="Text 12"/>
          <p:cNvSpPr/>
          <p:nvPr/>
        </p:nvSpPr>
        <p:spPr>
          <a:xfrm>
            <a:off x="7415689" y="4058245"/>
            <a:ext cx="6510695" cy="321945"/>
          </a:xfrm>
          <a:prstGeom prst="rect">
            <a:avLst/>
          </a:prstGeom>
          <a:noFill/>
          <a:ln/>
        </p:spPr>
        <p:txBody>
          <a:bodyPr wrap="none" lIns="0" tIns="0" rIns="0" bIns="0" rtlCol="0" anchor="t"/>
          <a:lstStyle/>
          <a:p>
            <a:pPr marL="0" indent="0" algn="l">
              <a:lnSpc>
                <a:spcPts val="2500"/>
              </a:lnSpc>
              <a:buNone/>
            </a:pPr>
            <a:r>
              <a:rPr lang="en-US" sz="2700" dirty="0">
                <a:solidFill>
                  <a:srgbClr val="49495A"/>
                </a:solidFill>
                <a:latin typeface="Times New Roman" panose="02020603050405020304" pitchFamily="18" charset="0"/>
                <a:ea typeface="Open Sans" pitchFamily="34" charset="-122"/>
                <a:cs typeface="Times New Roman" panose="02020603050405020304" pitchFamily="18" charset="0"/>
              </a:rPr>
              <a:t>Cơ cấu và nhiệm vụ của các tổ chức.</a:t>
            </a:r>
            <a:endParaRPr lang="en-US" sz="2700" dirty="0">
              <a:latin typeface="Times New Roman" panose="02020603050405020304" pitchFamily="18" charset="0"/>
              <a:cs typeface="Times New Roman" panose="02020603050405020304" pitchFamily="18" charset="0"/>
            </a:endParaRPr>
          </a:p>
        </p:txBody>
      </p:sp>
      <p:sp>
        <p:nvSpPr>
          <p:cNvPr id="19" name="Text 13"/>
          <p:cNvSpPr/>
          <p:nvPr/>
        </p:nvSpPr>
        <p:spPr>
          <a:xfrm>
            <a:off x="704017" y="4732139"/>
            <a:ext cx="201097" cy="251460"/>
          </a:xfrm>
          <a:prstGeom prst="rect">
            <a:avLst/>
          </a:prstGeom>
          <a:noFill/>
          <a:ln/>
        </p:spPr>
        <p:txBody>
          <a:bodyPr wrap="none" lIns="0" tIns="0" rIns="0" bIns="0" rtlCol="0" anchor="t"/>
          <a:lstStyle/>
          <a:p>
            <a:pPr marL="0" indent="0" algn="l">
              <a:lnSpc>
                <a:spcPts val="2500"/>
              </a:lnSpc>
              <a:buNone/>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05</a:t>
            </a:r>
          </a:p>
        </p:txBody>
      </p:sp>
      <p:pic>
        <p:nvPicPr>
          <p:cNvPr id="20" name="Image 4" descr="preencoded.png"/>
          <p:cNvPicPr>
            <a:picLocks noChangeAspect="1"/>
          </p:cNvPicPr>
          <p:nvPr/>
        </p:nvPicPr>
        <p:blipFill>
          <a:blip r:embed="rId3"/>
          <a:stretch>
            <a:fillRect/>
          </a:stretch>
        </p:blipFill>
        <p:spPr>
          <a:xfrm>
            <a:off x="704017" y="5009674"/>
            <a:ext cx="6510576" cy="22860"/>
          </a:xfrm>
          <a:prstGeom prst="rect">
            <a:avLst/>
          </a:prstGeom>
        </p:spPr>
      </p:pic>
      <p:sp>
        <p:nvSpPr>
          <p:cNvPr id="21" name="Text 14"/>
          <p:cNvSpPr/>
          <p:nvPr/>
        </p:nvSpPr>
        <p:spPr>
          <a:xfrm>
            <a:off x="704017" y="5197316"/>
            <a:ext cx="2514600" cy="314325"/>
          </a:xfrm>
          <a:prstGeom prst="rect">
            <a:avLst/>
          </a:prstGeom>
          <a:noFill/>
          <a:ln/>
        </p:spPr>
        <p:txBody>
          <a:bodyPr wrap="none" lIns="0" tIns="0" rIns="0" bIns="0" rtlCol="0" anchor="t"/>
          <a:lstStyle/>
          <a:p>
            <a:pPr marL="0" indent="0" algn="l">
              <a:lnSpc>
                <a:spcPts val="2450"/>
              </a:lnSpc>
              <a:buNone/>
            </a:pP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Danh sách cử tri</a:t>
            </a:r>
            <a:endParaRPr lang="en-US" sz="2700" b="1" dirty="0">
              <a:latin typeface="Times New Roman" panose="02020603050405020304" pitchFamily="18" charset="0"/>
              <a:cs typeface="Times New Roman" panose="02020603050405020304" pitchFamily="18" charset="0"/>
            </a:endParaRPr>
          </a:p>
        </p:txBody>
      </p:sp>
      <p:sp>
        <p:nvSpPr>
          <p:cNvPr id="22" name="Text 15"/>
          <p:cNvSpPr/>
          <p:nvPr/>
        </p:nvSpPr>
        <p:spPr>
          <a:xfrm>
            <a:off x="704017" y="5632252"/>
            <a:ext cx="6510576" cy="321945"/>
          </a:xfrm>
          <a:prstGeom prst="rect">
            <a:avLst/>
          </a:prstGeom>
          <a:noFill/>
          <a:ln/>
        </p:spPr>
        <p:txBody>
          <a:bodyPr wrap="none" lIns="0" tIns="0" rIns="0" bIns="0" rtlCol="0" anchor="t"/>
          <a:lstStyle/>
          <a:p>
            <a:pPr marL="0" indent="0" algn="l">
              <a:lnSpc>
                <a:spcPts val="2500"/>
              </a:lnSpc>
              <a:buNone/>
            </a:pPr>
            <a:r>
              <a:rPr lang="en-US" sz="2700" dirty="0">
                <a:solidFill>
                  <a:srgbClr val="49495A"/>
                </a:solidFill>
                <a:latin typeface="Times New Roman" panose="02020603050405020304" pitchFamily="18" charset="0"/>
                <a:ea typeface="Open Sans" pitchFamily="34" charset="-122"/>
                <a:cs typeface="Times New Roman" panose="02020603050405020304" pitchFamily="18" charset="0"/>
              </a:rPr>
              <a:t>Lập, niêm yết và quản lý danh sách.</a:t>
            </a:r>
            <a:endParaRPr lang="en-US" sz="2700" dirty="0">
              <a:latin typeface="Times New Roman" panose="02020603050405020304" pitchFamily="18" charset="0"/>
              <a:cs typeface="Times New Roman" panose="02020603050405020304" pitchFamily="18" charset="0"/>
            </a:endParaRPr>
          </a:p>
        </p:txBody>
      </p:sp>
      <p:sp>
        <p:nvSpPr>
          <p:cNvPr id="23" name="Text 16"/>
          <p:cNvSpPr/>
          <p:nvPr/>
        </p:nvSpPr>
        <p:spPr>
          <a:xfrm>
            <a:off x="7415689" y="4732139"/>
            <a:ext cx="201097" cy="251460"/>
          </a:xfrm>
          <a:prstGeom prst="rect">
            <a:avLst/>
          </a:prstGeom>
          <a:noFill/>
          <a:ln/>
        </p:spPr>
        <p:txBody>
          <a:bodyPr wrap="none" lIns="0" tIns="0" rIns="0" bIns="0" rtlCol="0" anchor="t"/>
          <a:lstStyle/>
          <a:p>
            <a:pPr marL="0" indent="0" algn="l">
              <a:lnSpc>
                <a:spcPts val="2500"/>
              </a:lnSpc>
              <a:buNone/>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06</a:t>
            </a:r>
          </a:p>
        </p:txBody>
      </p:sp>
      <p:pic>
        <p:nvPicPr>
          <p:cNvPr id="24" name="Image 5" descr="preencoded.png"/>
          <p:cNvPicPr>
            <a:picLocks noChangeAspect="1"/>
          </p:cNvPicPr>
          <p:nvPr/>
        </p:nvPicPr>
        <p:blipFill>
          <a:blip r:embed="rId3"/>
          <a:stretch>
            <a:fillRect/>
          </a:stretch>
        </p:blipFill>
        <p:spPr>
          <a:xfrm>
            <a:off x="7415689" y="5009674"/>
            <a:ext cx="6510695" cy="22860"/>
          </a:xfrm>
          <a:prstGeom prst="rect">
            <a:avLst/>
          </a:prstGeom>
        </p:spPr>
      </p:pic>
      <p:sp>
        <p:nvSpPr>
          <p:cNvPr id="25" name="Text 17"/>
          <p:cNvSpPr/>
          <p:nvPr/>
        </p:nvSpPr>
        <p:spPr>
          <a:xfrm>
            <a:off x="7415689" y="5197316"/>
            <a:ext cx="2838688" cy="314325"/>
          </a:xfrm>
          <a:prstGeom prst="rect">
            <a:avLst/>
          </a:prstGeom>
          <a:noFill/>
          <a:ln/>
        </p:spPr>
        <p:txBody>
          <a:bodyPr wrap="none" lIns="0" tIns="0" rIns="0" bIns="0" rtlCol="0" anchor="t"/>
          <a:lstStyle/>
          <a:p>
            <a:pPr marL="0" indent="0" algn="l">
              <a:lnSpc>
                <a:spcPts val="2450"/>
              </a:lnSpc>
              <a:buNone/>
            </a:pP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Chuẩn bị trước bầu cử</a:t>
            </a:r>
            <a:endParaRPr lang="en-US" sz="2700" b="1" dirty="0">
              <a:latin typeface="Times New Roman" panose="02020603050405020304" pitchFamily="18" charset="0"/>
              <a:cs typeface="Times New Roman" panose="02020603050405020304" pitchFamily="18" charset="0"/>
            </a:endParaRPr>
          </a:p>
        </p:txBody>
      </p:sp>
      <p:sp>
        <p:nvSpPr>
          <p:cNvPr id="26" name="Text 18"/>
          <p:cNvSpPr/>
          <p:nvPr/>
        </p:nvSpPr>
        <p:spPr>
          <a:xfrm>
            <a:off x="7415689" y="5632252"/>
            <a:ext cx="6510695" cy="321945"/>
          </a:xfrm>
          <a:prstGeom prst="rect">
            <a:avLst/>
          </a:prstGeom>
          <a:noFill/>
          <a:ln/>
        </p:spPr>
        <p:txBody>
          <a:bodyPr wrap="none" lIns="0" tIns="0" rIns="0" bIns="0" rtlCol="0" anchor="t"/>
          <a:lstStyle/>
          <a:p>
            <a:pPr marL="0" indent="0" algn="l">
              <a:lnSpc>
                <a:spcPts val="2500"/>
              </a:lnSpc>
              <a:buNone/>
            </a:pPr>
            <a:r>
              <a:rPr lang="en-US" sz="2700" dirty="0">
                <a:solidFill>
                  <a:srgbClr val="49495A"/>
                </a:solidFill>
                <a:latin typeface="Times New Roman" panose="02020603050405020304" pitchFamily="18" charset="0"/>
                <a:ea typeface="Open Sans" pitchFamily="34" charset="-122"/>
                <a:cs typeface="Times New Roman" panose="02020603050405020304" pitchFamily="18" charset="0"/>
              </a:rPr>
              <a:t>Các công tác cần thực hiện trước ngày bầu cử.</a:t>
            </a:r>
            <a:endParaRPr lang="en-US" sz="2700" dirty="0">
              <a:latin typeface="Times New Roman" panose="02020603050405020304" pitchFamily="18" charset="0"/>
              <a:cs typeface="Times New Roman" panose="02020603050405020304" pitchFamily="18" charset="0"/>
            </a:endParaRPr>
          </a:p>
        </p:txBody>
      </p:sp>
      <p:sp>
        <p:nvSpPr>
          <p:cNvPr id="27" name="Text 19"/>
          <p:cNvSpPr/>
          <p:nvPr/>
        </p:nvSpPr>
        <p:spPr>
          <a:xfrm>
            <a:off x="704017" y="6306145"/>
            <a:ext cx="201097" cy="251460"/>
          </a:xfrm>
          <a:prstGeom prst="rect">
            <a:avLst/>
          </a:prstGeom>
          <a:noFill/>
          <a:ln/>
        </p:spPr>
        <p:txBody>
          <a:bodyPr wrap="none" lIns="0" tIns="0" rIns="0" bIns="0" rtlCol="0" anchor="t"/>
          <a:lstStyle/>
          <a:p>
            <a:pPr marL="0" indent="0" algn="l">
              <a:lnSpc>
                <a:spcPts val="2500"/>
              </a:lnSpc>
              <a:buNone/>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07</a:t>
            </a:r>
          </a:p>
        </p:txBody>
      </p:sp>
      <p:pic>
        <p:nvPicPr>
          <p:cNvPr id="28" name="Image 6" descr="preencoded.png"/>
          <p:cNvPicPr>
            <a:picLocks noChangeAspect="1"/>
          </p:cNvPicPr>
          <p:nvPr/>
        </p:nvPicPr>
        <p:blipFill>
          <a:blip r:embed="rId3"/>
          <a:stretch>
            <a:fillRect/>
          </a:stretch>
        </p:blipFill>
        <p:spPr>
          <a:xfrm>
            <a:off x="704017" y="6563558"/>
            <a:ext cx="6510576" cy="22860"/>
          </a:xfrm>
          <a:prstGeom prst="rect">
            <a:avLst/>
          </a:prstGeom>
        </p:spPr>
      </p:pic>
      <p:sp>
        <p:nvSpPr>
          <p:cNvPr id="29" name="Text 20"/>
          <p:cNvSpPr/>
          <p:nvPr/>
        </p:nvSpPr>
        <p:spPr>
          <a:xfrm>
            <a:off x="704017" y="6771323"/>
            <a:ext cx="4063484" cy="314325"/>
          </a:xfrm>
          <a:prstGeom prst="rect">
            <a:avLst/>
          </a:prstGeom>
          <a:noFill/>
          <a:ln/>
        </p:spPr>
        <p:txBody>
          <a:bodyPr wrap="none" lIns="0" tIns="0" rIns="0" bIns="0" rtlCol="0" anchor="t"/>
          <a:lstStyle/>
          <a:p>
            <a:pPr marL="0" indent="0" algn="l">
              <a:lnSpc>
                <a:spcPts val="2450"/>
              </a:lnSpc>
              <a:buNone/>
            </a:pP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Ngày bầu cử &amp; xử lý tình huống</a:t>
            </a:r>
            <a:endParaRPr lang="en-US" sz="2700" b="1" dirty="0">
              <a:latin typeface="Times New Roman" panose="02020603050405020304" pitchFamily="18" charset="0"/>
              <a:cs typeface="Times New Roman" panose="02020603050405020304" pitchFamily="18" charset="0"/>
            </a:endParaRPr>
          </a:p>
        </p:txBody>
      </p:sp>
      <p:sp>
        <p:nvSpPr>
          <p:cNvPr id="30" name="Text 21"/>
          <p:cNvSpPr/>
          <p:nvPr/>
        </p:nvSpPr>
        <p:spPr>
          <a:xfrm>
            <a:off x="704017" y="7206258"/>
            <a:ext cx="6510576" cy="321945"/>
          </a:xfrm>
          <a:prstGeom prst="rect">
            <a:avLst/>
          </a:prstGeom>
          <a:noFill/>
          <a:ln/>
        </p:spPr>
        <p:txBody>
          <a:bodyPr wrap="none" lIns="0" tIns="0" rIns="0" bIns="0" rtlCol="0" anchor="t"/>
          <a:lstStyle/>
          <a:p>
            <a:pPr marL="0" indent="0" algn="l">
              <a:lnSpc>
                <a:spcPts val="2500"/>
              </a:lnSpc>
              <a:buNone/>
            </a:pPr>
            <a:r>
              <a:rPr lang="en-US" sz="2600" dirty="0">
                <a:solidFill>
                  <a:srgbClr val="49495A"/>
                </a:solidFill>
                <a:latin typeface="Times New Roman" panose="02020603050405020304" pitchFamily="18" charset="0"/>
                <a:ea typeface="Open Sans" pitchFamily="34" charset="-122"/>
                <a:cs typeface="Times New Roman" panose="02020603050405020304" pitchFamily="18" charset="0"/>
              </a:rPr>
              <a:t>Tổ chức bầu cử và giải quyết các vấn đề phát sinh.</a:t>
            </a:r>
            <a:endParaRPr lang="en-US" sz="2600" dirty="0">
              <a:latin typeface="Times New Roman" panose="02020603050405020304" pitchFamily="18" charset="0"/>
              <a:cs typeface="Times New Roman" panose="02020603050405020304" pitchFamily="18" charset="0"/>
            </a:endParaRPr>
          </a:p>
        </p:txBody>
      </p:sp>
      <p:sp>
        <p:nvSpPr>
          <p:cNvPr id="31" name="Text 22"/>
          <p:cNvSpPr/>
          <p:nvPr/>
        </p:nvSpPr>
        <p:spPr>
          <a:xfrm>
            <a:off x="7415689" y="6306145"/>
            <a:ext cx="201097" cy="251460"/>
          </a:xfrm>
          <a:prstGeom prst="rect">
            <a:avLst/>
          </a:prstGeom>
          <a:noFill/>
          <a:ln/>
        </p:spPr>
        <p:txBody>
          <a:bodyPr wrap="none" lIns="0" tIns="0" rIns="0" bIns="0" rtlCol="0" anchor="t"/>
          <a:lstStyle/>
          <a:p>
            <a:pPr marL="0" indent="0" algn="l">
              <a:lnSpc>
                <a:spcPts val="2500"/>
              </a:lnSpc>
              <a:buNone/>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08</a:t>
            </a:r>
          </a:p>
        </p:txBody>
      </p:sp>
      <p:pic>
        <p:nvPicPr>
          <p:cNvPr id="32" name="Image 7" descr="preencoded.png"/>
          <p:cNvPicPr>
            <a:picLocks noChangeAspect="1"/>
          </p:cNvPicPr>
          <p:nvPr/>
        </p:nvPicPr>
        <p:blipFill>
          <a:blip r:embed="rId3"/>
          <a:stretch>
            <a:fillRect/>
          </a:stretch>
        </p:blipFill>
        <p:spPr>
          <a:xfrm>
            <a:off x="7415689" y="6563558"/>
            <a:ext cx="6510695" cy="22860"/>
          </a:xfrm>
          <a:prstGeom prst="rect">
            <a:avLst/>
          </a:prstGeom>
        </p:spPr>
      </p:pic>
      <p:sp>
        <p:nvSpPr>
          <p:cNvPr id="33" name="Text 23"/>
          <p:cNvSpPr/>
          <p:nvPr/>
        </p:nvSpPr>
        <p:spPr>
          <a:xfrm>
            <a:off x="7415689" y="6771323"/>
            <a:ext cx="2850952" cy="314325"/>
          </a:xfrm>
          <a:prstGeom prst="rect">
            <a:avLst/>
          </a:prstGeom>
          <a:noFill/>
          <a:ln/>
        </p:spPr>
        <p:txBody>
          <a:bodyPr wrap="none" lIns="0" tIns="0" rIns="0" bIns="0" rtlCol="0" anchor="t"/>
          <a:lstStyle/>
          <a:p>
            <a:pPr marL="0" indent="0" algn="l">
              <a:lnSpc>
                <a:spcPts val="2450"/>
              </a:lnSpc>
              <a:buNone/>
            </a:pPr>
            <a:r>
              <a:rPr lang="en-US" sz="2700" b="1" dirty="0" err="1">
                <a:solidFill>
                  <a:srgbClr val="49495A"/>
                </a:solidFill>
                <a:latin typeface="Times New Roman" panose="02020603050405020304" pitchFamily="18" charset="0"/>
                <a:ea typeface="Libre Baskerville" pitchFamily="34" charset="-122"/>
                <a:cs typeface="Times New Roman" panose="02020603050405020304" pitchFamily="18" charset="0"/>
              </a:rPr>
              <a:t>Kiểm</a:t>
            </a: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err="1" smtClean="0">
                <a:solidFill>
                  <a:srgbClr val="49495A"/>
                </a:solidFill>
                <a:latin typeface="Times New Roman" panose="02020603050405020304" pitchFamily="18" charset="0"/>
                <a:ea typeface="Libre Baskerville" pitchFamily="34" charset="-122"/>
                <a:cs typeface="Times New Roman" panose="02020603050405020304" pitchFamily="18" charset="0"/>
              </a:rPr>
              <a:t>phiếu</a:t>
            </a:r>
            <a:r>
              <a:rPr lang="en-US" sz="2700" b="1"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 </a:t>
            </a:r>
            <a:r>
              <a:rPr lang="en-US" sz="2700" b="1" dirty="0">
                <a:solidFill>
                  <a:srgbClr val="49495A"/>
                </a:solidFill>
                <a:latin typeface="Times New Roman" panose="02020603050405020304" pitchFamily="18" charset="0"/>
                <a:ea typeface="Libre Baskerville" pitchFamily="34" charset="-122"/>
                <a:cs typeface="Times New Roman" panose="02020603050405020304" pitchFamily="18" charset="0"/>
              </a:rPr>
              <a:t>báo cáo</a:t>
            </a:r>
            <a:endParaRPr lang="en-US" sz="2700" b="1" dirty="0">
              <a:latin typeface="Times New Roman" panose="02020603050405020304" pitchFamily="18" charset="0"/>
              <a:cs typeface="Times New Roman" panose="02020603050405020304" pitchFamily="18" charset="0"/>
            </a:endParaRPr>
          </a:p>
        </p:txBody>
      </p:sp>
      <p:sp>
        <p:nvSpPr>
          <p:cNvPr id="34" name="Text 24"/>
          <p:cNvSpPr/>
          <p:nvPr/>
        </p:nvSpPr>
        <p:spPr>
          <a:xfrm>
            <a:off x="7415689" y="7206258"/>
            <a:ext cx="6510695" cy="321945"/>
          </a:xfrm>
          <a:prstGeom prst="rect">
            <a:avLst/>
          </a:prstGeom>
          <a:noFill/>
          <a:ln/>
        </p:spPr>
        <p:txBody>
          <a:bodyPr wrap="none" lIns="0" tIns="0" rIns="0" bIns="0" rtlCol="0" anchor="t"/>
          <a:lstStyle/>
          <a:p>
            <a:pPr marL="0" indent="0" algn="l">
              <a:lnSpc>
                <a:spcPts val="2500"/>
              </a:lnSpc>
              <a:buNone/>
            </a:pPr>
            <a:r>
              <a:rPr lang="en-US" sz="2700" dirty="0">
                <a:solidFill>
                  <a:srgbClr val="49495A"/>
                </a:solidFill>
                <a:latin typeface="Times New Roman" panose="02020603050405020304" pitchFamily="18" charset="0"/>
                <a:ea typeface="Open Sans" pitchFamily="34" charset="-122"/>
                <a:cs typeface="Times New Roman" panose="02020603050405020304" pitchFamily="18" charset="0"/>
              </a:rPr>
              <a:t>Quy trình kiểm phiếu và tổng hợp kết quả.</a:t>
            </a:r>
            <a:endParaRPr lang="en-US" sz="2700" dirty="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7239" y="130498"/>
            <a:ext cx="10256141" cy="630942"/>
          </a:xfrm>
          <a:prstGeom prst="rect">
            <a:avLst/>
          </a:prstGeom>
        </p:spPr>
        <p:txBody>
          <a:bodyPr wrap="none">
            <a:spAutoFit/>
          </a:bodyPr>
          <a:lstStyle/>
          <a:p>
            <a:r>
              <a:rPr lang="en-US" sz="3500" b="1" dirty="0">
                <a:solidFill>
                  <a:srgbClr val="403CCF"/>
                </a:solidFill>
                <a:latin typeface="Times New Roman" panose="02020603050405020304" pitchFamily="18" charset="0"/>
                <a:ea typeface="Libre Baskerville" pitchFamily="34" charset="-122"/>
                <a:cs typeface="Times New Roman" panose="02020603050405020304" pitchFamily="18" charset="0"/>
              </a:rPr>
              <a:t>XỬ LÝ TÌNH HUỐNG THEO CÁC NGUYÊN TẮC</a:t>
            </a:r>
          </a:p>
        </p:txBody>
      </p:sp>
      <p:sp>
        <p:nvSpPr>
          <p:cNvPr id="3" name="Rectangle 2"/>
          <p:cNvSpPr/>
          <p:nvPr/>
        </p:nvSpPr>
        <p:spPr>
          <a:xfrm>
            <a:off x="207818" y="1017005"/>
            <a:ext cx="6982691" cy="5539978"/>
          </a:xfrm>
          <a:prstGeom prst="rect">
            <a:avLst/>
          </a:prstGeom>
        </p:spPr>
        <p:txBody>
          <a:bodyPr wrap="square">
            <a:spAutoFit/>
          </a:bodyPr>
          <a:lstStyle/>
          <a:p>
            <a:pPr algn="ctr"/>
            <a:r>
              <a:rPr lang="vi-VN" sz="2800" b="1" dirty="0" smtClean="0">
                <a:solidFill>
                  <a:srgbClr val="002060"/>
                </a:solidFill>
                <a:latin typeface="Times New Roman" panose="02020603050405020304" pitchFamily="18" charset="0"/>
                <a:cs typeface="Times New Roman" panose="02020603050405020304" pitchFamily="18" charset="0"/>
              </a:rPr>
              <a:t>NGUYÊN </a:t>
            </a:r>
            <a:r>
              <a:rPr lang="vi-VN" sz="2800" b="1" dirty="0">
                <a:solidFill>
                  <a:srgbClr val="002060"/>
                </a:solidFill>
                <a:latin typeface="Times New Roman" panose="02020603050405020304" pitchFamily="18" charset="0"/>
                <a:cs typeface="Times New Roman" panose="02020603050405020304" pitchFamily="18" charset="0"/>
              </a:rPr>
              <a:t>TẮC </a:t>
            </a:r>
            <a:r>
              <a:rPr lang="vi-VN" sz="2800" b="1" dirty="0" smtClean="0">
                <a:solidFill>
                  <a:srgbClr val="002060"/>
                </a:solidFill>
                <a:latin typeface="Times New Roman" panose="02020603050405020304" pitchFamily="18" charset="0"/>
                <a:cs typeface="Times New Roman" panose="02020603050405020304" pitchFamily="18" charset="0"/>
              </a:rPr>
              <a:t>1</a:t>
            </a:r>
            <a:r>
              <a:rPr lang="en-US" sz="2800" b="1" dirty="0" smtClean="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MỜI </a:t>
            </a:r>
            <a:r>
              <a:rPr lang="vi-VN" sz="2800" b="1" dirty="0">
                <a:solidFill>
                  <a:srgbClr val="002060"/>
                </a:solidFill>
                <a:latin typeface="Times New Roman" panose="02020603050405020304" pitchFamily="18" charset="0"/>
                <a:cs typeface="Times New Roman" panose="02020603050405020304" pitchFamily="18" charset="0"/>
              </a:rPr>
              <a:t>CỬ TRI TIÊU BIỂU BỎ PHIẾU </a:t>
            </a:r>
            <a:r>
              <a:rPr lang="vi-VN" sz="2800" b="1" dirty="0" smtClean="0">
                <a:solidFill>
                  <a:srgbClr val="002060"/>
                </a:solidFill>
                <a:latin typeface="Times New Roman" panose="02020603050405020304" pitchFamily="18" charset="0"/>
                <a:cs typeface="Times New Roman" panose="02020603050405020304" pitchFamily="18" charset="0"/>
              </a:rPr>
              <a:t>TRƯỚC</a:t>
            </a:r>
          </a:p>
          <a:p>
            <a:pPr algn="ctr"/>
            <a:endParaRPr lang="en-US" sz="2800" b="1" dirty="0" smtClean="0">
              <a:solidFill>
                <a:srgbClr val="002060"/>
              </a:solidFill>
              <a:latin typeface="Times New Roman" panose="02020603050405020304" pitchFamily="18" charset="0"/>
              <a:cs typeface="Times New Roman" panose="02020603050405020304" pitchFamily="18" charset="0"/>
            </a:endParaRPr>
          </a:p>
          <a:p>
            <a:r>
              <a:rPr lang="en-US" sz="3000" b="1" dirty="0" smtClean="0">
                <a:solidFill>
                  <a:srgbClr val="FF3399"/>
                </a:solidFill>
                <a:latin typeface="Times New Roman" panose="02020603050405020304" pitchFamily="18" charset="0"/>
                <a:cs typeface="Times New Roman" panose="02020603050405020304" pitchFamily="18" charset="0"/>
              </a:rPr>
              <a:t>❓</a:t>
            </a:r>
            <a:r>
              <a:rPr lang="en-US" sz="3000" b="1" dirty="0" smtClean="0">
                <a:latin typeface="Times New Roman" panose="02020603050405020304" pitchFamily="18" charset="0"/>
                <a:cs typeface="Times New Roman" panose="02020603050405020304" pitchFamily="18" charset="0"/>
              </a:rPr>
              <a:t> </a:t>
            </a:r>
            <a:r>
              <a:rPr lang="vi-VN" sz="3000" b="1" dirty="0">
                <a:solidFill>
                  <a:srgbClr val="FF3399"/>
                </a:solidFill>
                <a:latin typeface="Times New Roman" panose="02020603050405020304" pitchFamily="18" charset="0"/>
                <a:cs typeface="Times New Roman" panose="02020603050405020304" pitchFamily="18" charset="0"/>
              </a:rPr>
              <a:t>TÌNH </a:t>
            </a:r>
            <a:r>
              <a:rPr lang="vi-VN" sz="3000" b="1" dirty="0" smtClean="0">
                <a:solidFill>
                  <a:srgbClr val="FF3399"/>
                </a:solidFill>
                <a:latin typeface="Times New Roman" panose="02020603050405020304" pitchFamily="18" charset="0"/>
                <a:cs typeface="Times New Roman" panose="02020603050405020304" pitchFamily="18" charset="0"/>
              </a:rPr>
              <a:t>HUỐNG</a:t>
            </a:r>
            <a:r>
              <a:rPr lang="en-US" sz="3000" b="1" dirty="0" smtClean="0">
                <a:solidFill>
                  <a:srgbClr val="FF3399"/>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Đến </a:t>
            </a:r>
            <a:r>
              <a:rPr lang="vi-VN" sz="3000" dirty="0">
                <a:solidFill>
                  <a:srgbClr val="002060"/>
                </a:solidFill>
                <a:latin typeface="Times New Roman" panose="02020603050405020304" pitchFamily="18" charset="0"/>
                <a:cs typeface="Times New Roman" panose="02020603050405020304" pitchFamily="18" charset="0"/>
              </a:rPr>
              <a:t>giờ khai mạc nhưng </a:t>
            </a:r>
            <a:r>
              <a:rPr lang="vi-VN" sz="3000" b="1" dirty="0">
                <a:solidFill>
                  <a:srgbClr val="002060"/>
                </a:solidFill>
                <a:latin typeface="Times New Roman" panose="02020603050405020304" pitchFamily="18" charset="0"/>
                <a:cs typeface="Times New Roman" panose="02020603050405020304" pitchFamily="18" charset="0"/>
              </a:rPr>
              <a:t>chưa có mặt người cao tuổi nhất hoặc người có uy tín DTTS</a:t>
            </a:r>
            <a:r>
              <a:rPr lang="vi-VN" sz="3000" dirty="0">
                <a:solidFill>
                  <a:srgbClr val="002060"/>
                </a:solidFill>
                <a:latin typeface="Times New Roman" panose="02020603050405020304" pitchFamily="18" charset="0"/>
                <a:cs typeface="Times New Roman" panose="02020603050405020304" pitchFamily="18" charset="0"/>
              </a:rPr>
              <a:t> tại khu vực bỏ phiếu. Có khai mạc và cho bỏ phiếu không?</a:t>
            </a:r>
          </a:p>
          <a:p>
            <a:r>
              <a:rPr lang="en-US" sz="3000" b="1" dirty="0">
                <a:solidFill>
                  <a:srgbClr val="00B050"/>
                </a:solidFill>
                <a:latin typeface="Times New Roman" panose="02020603050405020304" pitchFamily="18" charset="0"/>
                <a:cs typeface="Times New Roman" panose="02020603050405020304" pitchFamily="18" charset="0"/>
              </a:rPr>
              <a:t>✅ </a:t>
            </a:r>
            <a:r>
              <a:rPr lang="vi-VN" sz="3000" b="1" dirty="0">
                <a:solidFill>
                  <a:srgbClr val="00B050"/>
                </a:solidFill>
                <a:latin typeface="Times New Roman" panose="02020603050405020304" pitchFamily="18" charset="0"/>
                <a:cs typeface="Times New Roman" panose="02020603050405020304" pitchFamily="18" charset="0"/>
              </a:rPr>
              <a:t>XỬ LÝ ĐÚNG</a:t>
            </a:r>
          </a:p>
          <a:p>
            <a:r>
              <a:rPr lang="vi-VN" sz="3000" dirty="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Vẫn khai mạc và tổ chức bỏ </a:t>
            </a:r>
            <a:r>
              <a:rPr lang="vi-VN" sz="3000" b="1" dirty="0" smtClean="0">
                <a:solidFill>
                  <a:srgbClr val="002060"/>
                </a:solidFill>
                <a:latin typeface="Times New Roman" panose="02020603050405020304" pitchFamily="18" charset="0"/>
                <a:cs typeface="Times New Roman" panose="02020603050405020304" pitchFamily="18" charset="0"/>
              </a:rPr>
              <a:t>phiếu</a:t>
            </a:r>
            <a:r>
              <a:rPr lang="vi-VN" sz="3000" dirty="0">
                <a:solidFill>
                  <a:srgbClr val="002060"/>
                </a:solidFill>
                <a:latin typeface="Times New Roman" panose="02020603050405020304" pitchFamily="18" charset="0"/>
                <a:cs typeface="Times New Roman" panose="02020603050405020304" pitchFamily="18" charset="0"/>
              </a:rPr>
              <a:t/>
            </a:r>
            <a:br>
              <a:rPr lang="vi-VN" sz="3000" dirty="0">
                <a:solidFill>
                  <a:srgbClr val="002060"/>
                </a:solidFill>
                <a:latin typeface="Times New Roman" panose="02020603050405020304" pitchFamily="18" charset="0"/>
                <a:cs typeface="Times New Roman" panose="02020603050405020304" pitchFamily="18" charset="0"/>
              </a:rPr>
            </a:br>
            <a:r>
              <a:rPr lang="vi-VN" sz="3000" dirty="0">
                <a:solidFill>
                  <a:srgbClr val="002060"/>
                </a:solidFill>
                <a:latin typeface="Times New Roman" panose="02020603050405020304" pitchFamily="18" charset="0"/>
                <a:cs typeface="Times New Roman" panose="02020603050405020304" pitchFamily="18" charset="0"/>
              </a:rPr>
              <a:t>➡️ Mời </a:t>
            </a:r>
            <a:r>
              <a:rPr lang="vi-VN" sz="3000" b="1" dirty="0">
                <a:solidFill>
                  <a:srgbClr val="002060"/>
                </a:solidFill>
                <a:latin typeface="Times New Roman" panose="02020603050405020304" pitchFamily="18" charset="0"/>
                <a:cs typeface="Times New Roman" panose="02020603050405020304" pitchFamily="18" charset="0"/>
              </a:rPr>
              <a:t>những cử tri tiêu biểu đang có mặt</a:t>
            </a:r>
            <a:r>
              <a:rPr lang="vi-VN" sz="3000" dirty="0">
                <a:solidFill>
                  <a:srgbClr val="002060"/>
                </a:solidFill>
                <a:latin typeface="Times New Roman" panose="02020603050405020304" pitchFamily="18" charset="0"/>
                <a:cs typeface="Times New Roman" panose="02020603050405020304" pitchFamily="18" charset="0"/>
              </a:rPr>
              <a:t> bỏ phiếu trước</a:t>
            </a:r>
            <a:br>
              <a:rPr lang="vi-VN" sz="3000" dirty="0">
                <a:solidFill>
                  <a:srgbClr val="002060"/>
                </a:solidFill>
                <a:latin typeface="Times New Roman" panose="02020603050405020304" pitchFamily="18" charset="0"/>
                <a:cs typeface="Times New Roman" panose="02020603050405020304" pitchFamily="18" charset="0"/>
              </a:rPr>
            </a:br>
            <a:r>
              <a:rPr lang="vi-VN" sz="3000" dirty="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Không chờ đủ </a:t>
            </a:r>
            <a:r>
              <a:rPr lang="vi-VN" sz="3000" dirty="0" smtClean="0">
                <a:solidFill>
                  <a:srgbClr val="002060"/>
                </a:solidFill>
                <a:latin typeface="Times New Roman" panose="02020603050405020304" pitchFamily="18" charset="0"/>
                <a:cs typeface="Times New Roman" panose="02020603050405020304" pitchFamily="18" charset="0"/>
              </a:rPr>
              <a:t>các </a:t>
            </a:r>
            <a:r>
              <a:rPr lang="vi-VN" sz="3000" dirty="0">
                <a:solidFill>
                  <a:srgbClr val="002060"/>
                </a:solidFill>
                <a:latin typeface="Times New Roman" panose="02020603050405020304" pitchFamily="18" charset="0"/>
                <a:cs typeface="Times New Roman" panose="02020603050405020304" pitchFamily="18" charset="0"/>
              </a:rPr>
              <a:t>đối tượng tiêu biểu</a:t>
            </a:r>
          </a:p>
        </p:txBody>
      </p:sp>
      <p:sp>
        <p:nvSpPr>
          <p:cNvPr id="4" name="Rectangle 1"/>
          <p:cNvSpPr>
            <a:spLocks noChangeArrowheads="1"/>
          </p:cNvSpPr>
          <p:nvPr/>
        </p:nvSpPr>
        <p:spPr bwMode="auto">
          <a:xfrm>
            <a:off x="257280" y="6556983"/>
            <a:ext cx="68891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chemeClr val="accent2">
                    <a:lumMod val="75000"/>
                  </a:schemeClr>
                </a:solidFill>
                <a:effectLst/>
                <a:latin typeface="Times New Roman" panose="02020603050405020304" pitchFamily="18" charset="0"/>
                <a:cs typeface="Times New Roman" panose="02020603050405020304" pitchFamily="18" charset="0"/>
              </a:rPr>
              <a:t>🔑 GHI NHỚ</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Mời</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tiêu</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biểu</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là</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tắc</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tổ</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chức</a:t>
            </a:r>
            <a:r>
              <a:rPr lang="en-US" altLang="en-US" sz="3000" i="1" dirty="0" smtClean="0">
                <a:solidFill>
                  <a:srgbClr val="FF0000"/>
                </a:solidFill>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phải</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điều</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kiện</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bắt</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buộc</a:t>
            </a:r>
            <a:r>
              <a:rPr kumimoji="0" lang="en-US" altLang="en-US" sz="900" b="0" i="1" u="none" strike="noStrike" cap="none" normalizeH="0" baseline="0" dirty="0" smtClean="0">
                <a:ln>
                  <a:noFill/>
                </a:ln>
                <a:solidFill>
                  <a:schemeClr val="tx1"/>
                </a:solidFill>
                <a:effectLst/>
                <a:latin typeface="Arial" panose="020B0604020202020204" pitchFamily="34"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7667928" y="672850"/>
            <a:ext cx="6733872" cy="692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vi-VN" altLang="en-US" sz="2800" b="1" dirty="0" smtClean="0">
                <a:solidFill>
                  <a:srgbClr val="002060"/>
                </a:solidFill>
                <a:latin typeface="Times New Roman" panose="02020603050405020304" pitchFamily="18" charset="0"/>
                <a:cs typeface="Times New Roman" panose="02020603050405020304" pitchFamily="18" charset="0"/>
              </a:rPr>
              <a:t>NGUYÊN </a:t>
            </a:r>
            <a:r>
              <a:rPr lang="vi-VN" altLang="en-US" sz="2800" b="1" dirty="0">
                <a:solidFill>
                  <a:srgbClr val="002060"/>
                </a:solidFill>
                <a:latin typeface="Times New Roman" panose="02020603050405020304" pitchFamily="18" charset="0"/>
                <a:cs typeface="Times New Roman" panose="02020603050405020304" pitchFamily="18" charset="0"/>
              </a:rPr>
              <a:t>TẮC </a:t>
            </a:r>
            <a:r>
              <a:rPr lang="vi-VN" altLang="en-US" sz="2800" b="1" dirty="0" smtClean="0">
                <a:solidFill>
                  <a:srgbClr val="002060"/>
                </a:solidFill>
                <a:latin typeface="Times New Roman" panose="02020603050405020304" pitchFamily="18" charset="0"/>
                <a:cs typeface="Times New Roman" panose="02020603050405020304" pitchFamily="18" charset="0"/>
              </a:rPr>
              <a:t>2</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vi-VN" altLang="en-US" sz="2800" b="1" dirty="0" smtClean="0">
                <a:solidFill>
                  <a:srgbClr val="002060"/>
                </a:solidFill>
                <a:latin typeface="Times New Roman" panose="02020603050405020304" pitchFamily="18" charset="0"/>
                <a:cs typeface="Times New Roman" panose="02020603050405020304" pitchFamily="18" charset="0"/>
              </a:rPr>
              <a:t>BỎ </a:t>
            </a:r>
            <a:r>
              <a:rPr lang="vi-VN" altLang="en-US" sz="2800" b="1" dirty="0">
                <a:solidFill>
                  <a:srgbClr val="002060"/>
                </a:solidFill>
                <a:latin typeface="Times New Roman" panose="02020603050405020304" pitchFamily="18" charset="0"/>
                <a:cs typeface="Times New Roman" panose="02020603050405020304" pitchFamily="18" charset="0"/>
              </a:rPr>
              <a:t>PHIẾU LIÊN TỤC – LUÔN HƯỚNG </a:t>
            </a:r>
            <a:r>
              <a:rPr lang="vi-VN" altLang="en-US" sz="2800" b="1" dirty="0" smtClean="0">
                <a:solidFill>
                  <a:srgbClr val="002060"/>
                </a:solidFill>
                <a:latin typeface="Times New Roman" panose="02020603050405020304" pitchFamily="18" charset="0"/>
                <a:cs typeface="Times New Roman" panose="02020603050405020304" pitchFamily="18" charset="0"/>
              </a:rPr>
              <a:t>DẪN</a:t>
            </a:r>
          </a:p>
          <a:p>
            <a:pPr lvl="0" algn="ctr" eaLnBrk="0" fontAlgn="base" hangingPunct="0">
              <a:spcBef>
                <a:spcPct val="0"/>
              </a:spcBef>
              <a:spcAft>
                <a:spcPct val="0"/>
              </a:spcAft>
            </a:pPr>
            <a:endParaRPr lang="en-US" altLang="en-US" sz="2800" b="1"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FF3399"/>
                </a:solidFill>
                <a:effectLst/>
                <a:latin typeface="Times New Roman" panose="02020603050405020304" pitchFamily="18" charset="0"/>
                <a:cs typeface="Times New Roman" panose="02020603050405020304" pitchFamily="18" charset="0"/>
              </a:rPr>
              <a:t>❓ TÌNH HUỐNG:</a:t>
            </a:r>
            <a:r>
              <a:rPr kumimoji="0" lang="en-US" altLang="en-US" sz="3000" b="1" i="0" u="none" strike="noStrike" cap="none" normalizeH="0" dirty="0" smtClean="0">
                <a:ln>
                  <a:noFill/>
                </a:ln>
                <a:solidFill>
                  <a:srgbClr val="FF3399"/>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Giữa</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buổi</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bỏ</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xảy</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ra</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mất</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điện</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đông</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cử</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tri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chờ</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nên</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tạm</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dừng</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phát</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 XỬ LÝ ĐÚNG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Ưu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tiên</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duy</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trì</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bỏ</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liên</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tục</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nếu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còn</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điều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kiện</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r>
            <a:b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b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Thành</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viên</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Tổ</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bầu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cử</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tăng</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cường</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hướng</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dẫn</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điều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tiết</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r>
            <a:b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b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Chỉ</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tạm</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dừng</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khi</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không</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bảo</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đảm</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điều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kiện</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bỏ</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endPar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chemeClr val="accent2">
                    <a:lumMod val="75000"/>
                  </a:schemeClr>
                </a:solidFill>
                <a:effectLst/>
                <a:latin typeface="Times New Roman" panose="02020603050405020304" pitchFamily="18" charset="0"/>
                <a:cs typeface="Times New Roman" panose="02020603050405020304" pitchFamily="18" charset="0"/>
              </a:rPr>
              <a:t>🔑 GHI NHỚ</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vì</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khó</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khăn</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nhỏ</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mà</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gián</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đoạn</a:t>
            </a:r>
            <a:endParaRPr kumimoji="0" lang="en-US" altLang="en-US" sz="3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306599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74074" y="631396"/>
            <a:ext cx="7128162"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3000" b="1" dirty="0">
                <a:solidFill>
                  <a:srgbClr val="002060"/>
                </a:solidFill>
                <a:latin typeface="Times New Roman" panose="02020603050405020304" pitchFamily="18" charset="0"/>
                <a:cs typeface="Times New Roman" panose="02020603050405020304" pitchFamily="18" charset="0"/>
              </a:rPr>
              <a:t>NGUYÊN TẮC </a:t>
            </a:r>
            <a:r>
              <a:rPr lang="en-US" altLang="en-US" sz="3000" b="1" dirty="0" smtClean="0">
                <a:solidFill>
                  <a:srgbClr val="002060"/>
                </a:solidFill>
                <a:latin typeface="Times New Roman" panose="02020603050405020304" pitchFamily="18" charset="0"/>
                <a:cs typeface="Times New Roman" panose="02020603050405020304" pitchFamily="18" charset="0"/>
              </a:rPr>
              <a:t>3: TỰ </a:t>
            </a:r>
            <a:r>
              <a:rPr lang="en-US" altLang="en-US" sz="3000" b="1" dirty="0">
                <a:solidFill>
                  <a:srgbClr val="002060"/>
                </a:solidFill>
                <a:latin typeface="Times New Roman" panose="02020603050405020304" pitchFamily="18" charset="0"/>
                <a:cs typeface="Times New Roman" panose="02020603050405020304" pitchFamily="18" charset="0"/>
              </a:rPr>
              <a:t>MÌNH ĐI BẦU – KHÔNG BẦU </a:t>
            </a:r>
            <a:r>
              <a:rPr lang="en-US" altLang="en-US" sz="3000" b="1" dirty="0" smtClean="0">
                <a:solidFill>
                  <a:srgbClr val="002060"/>
                </a:solidFill>
                <a:latin typeface="Times New Roman" panose="02020603050405020304" pitchFamily="18" charset="0"/>
                <a:cs typeface="Times New Roman" panose="02020603050405020304" pitchFamily="18" charset="0"/>
              </a:rPr>
              <a:t>HỘ</a:t>
            </a:r>
          </a:p>
          <a:p>
            <a:pPr lvl="0" algn="ctr" eaLnBrk="0" fontAlgn="base" hangingPunct="0">
              <a:spcBef>
                <a:spcPct val="0"/>
              </a:spcBef>
              <a:spcAft>
                <a:spcPct val="0"/>
              </a:spcAft>
            </a:pPr>
            <a:endParaRPr lang="en-US" altLang="en-US" sz="30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FF3399"/>
                </a:solidFill>
                <a:effectLst/>
                <a:latin typeface="Times New Roman" panose="02020603050405020304" pitchFamily="18" charset="0"/>
                <a:cs typeface="Times New Roman" panose="02020603050405020304" pitchFamily="18" charset="0"/>
              </a:rPr>
              <a:t>❓ TÌNH HUỐNG:</a:t>
            </a:r>
            <a:r>
              <a:rPr kumimoji="0" lang="en-US" altLang="en-US" sz="3000" b="1" i="0" u="none" strike="noStrike" cap="none" normalizeH="0" dirty="0" smtClean="0">
                <a:ln>
                  <a:noFill/>
                </a:ln>
                <a:solidFill>
                  <a:srgbClr val="FF3399"/>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Người</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đề</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nghị</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bỏ</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thay</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cho</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cử</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tri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viết</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không</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rõ</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chữ</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 XỬ LÝ ĐÚNG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KHÔNG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cho</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bầu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thay</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r>
            <a:b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b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Chỉ</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được</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viết</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hộ</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nếu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thuộc</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trường</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hợp</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luật</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cho</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phép</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a:t>
            </a:r>
            <a:b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b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Cử</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tri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tự</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mình</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bỏ</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vào</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hòm</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endPar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000" b="1" i="0" u="none" strike="noStrike" cap="none" normalizeH="0" baseline="0" dirty="0" smtClean="0">
              <a:ln>
                <a:noFill/>
              </a:ln>
              <a:solidFill>
                <a:schemeClr val="accent2">
                  <a:lumMod val="75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chemeClr val="accent2">
                    <a:lumMod val="75000"/>
                  </a:schemeClr>
                </a:solidFill>
                <a:effectLst/>
                <a:latin typeface="Times New Roman" panose="02020603050405020304" pitchFamily="18" charset="0"/>
                <a:cs typeface="Times New Roman" panose="02020603050405020304" pitchFamily="18" charset="0"/>
              </a:rPr>
              <a:t>🔑 GHI NHỚ</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Viết</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hộ</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bầu</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thay</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n-US" sz="3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7502236" y="631396"/>
            <a:ext cx="6650428"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3000" b="1" dirty="0">
                <a:solidFill>
                  <a:srgbClr val="002060"/>
                </a:solidFill>
                <a:latin typeface="Times New Roman" panose="02020603050405020304" pitchFamily="18" charset="0"/>
                <a:cs typeface="Times New Roman" panose="02020603050405020304" pitchFamily="18" charset="0"/>
              </a:rPr>
              <a:t>NGUYÊN TẮC </a:t>
            </a:r>
            <a:r>
              <a:rPr lang="en-US" altLang="en-US" sz="3000" b="1" dirty="0" smtClean="0">
                <a:solidFill>
                  <a:srgbClr val="002060"/>
                </a:solidFill>
                <a:latin typeface="Times New Roman" panose="02020603050405020304" pitchFamily="18" charset="0"/>
                <a:cs typeface="Times New Roman" panose="02020603050405020304" pitchFamily="18" charset="0"/>
              </a:rPr>
              <a:t>4: BỎ </a:t>
            </a:r>
            <a:r>
              <a:rPr lang="en-US" altLang="en-US" sz="3000" b="1" dirty="0">
                <a:solidFill>
                  <a:srgbClr val="002060"/>
                </a:solidFill>
                <a:latin typeface="Times New Roman" panose="02020603050405020304" pitchFamily="18" charset="0"/>
                <a:cs typeface="Times New Roman" panose="02020603050405020304" pitchFamily="18" charset="0"/>
              </a:rPr>
              <a:t>PHIẾU KÍN – KHÔNG AI </a:t>
            </a:r>
            <a:r>
              <a:rPr lang="en-US" altLang="en-US" sz="3000" b="1" dirty="0" smtClean="0">
                <a:solidFill>
                  <a:srgbClr val="002060"/>
                </a:solidFill>
                <a:latin typeface="Times New Roman" panose="02020603050405020304" pitchFamily="18" charset="0"/>
                <a:cs typeface="Times New Roman" panose="02020603050405020304" pitchFamily="18" charset="0"/>
              </a:rPr>
              <a:t>XEM</a:t>
            </a:r>
          </a:p>
          <a:p>
            <a:pPr lvl="0" algn="ctr" eaLnBrk="0" fontAlgn="base" hangingPunct="0">
              <a:spcBef>
                <a:spcPct val="0"/>
              </a:spcBef>
              <a:spcAft>
                <a:spcPct val="0"/>
              </a:spcAft>
            </a:pPr>
            <a:endParaRPr lang="en-US" altLang="en-US" sz="30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FF3399"/>
                </a:solidFill>
                <a:effectLst/>
                <a:latin typeface="Times New Roman" panose="02020603050405020304" pitchFamily="18" charset="0"/>
                <a:cs typeface="Times New Roman" panose="02020603050405020304" pitchFamily="18" charset="0"/>
              </a:rPr>
              <a:t>❓ TÌNH HUỐNG:</a:t>
            </a:r>
            <a:r>
              <a:rPr kumimoji="0" lang="en-US" altLang="en-US" sz="3000" b="1" i="0" u="none" strike="noStrike" cap="none" normalizeH="0" dirty="0" smtClean="0">
                <a:ln>
                  <a:noFill/>
                </a:ln>
                <a:solidFill>
                  <a:srgbClr val="FF3399"/>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Cử</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tri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hỏi</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Tổ</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bầu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cử</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a:t>
            </a:r>
            <a:r>
              <a:rPr kumimoji="0" lang="en-US" altLang="en-US" sz="3000" b="0" i="1"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Tôi</a:t>
            </a:r>
            <a:r>
              <a:rPr kumimoji="0" lang="en-US" altLang="en-US" sz="3000" b="0" i="1"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gạch</a:t>
            </a:r>
            <a:r>
              <a:rPr kumimoji="0" lang="en-US" altLang="en-US" sz="3000" b="0" i="1"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thế</a:t>
            </a:r>
            <a:r>
              <a:rPr kumimoji="0" lang="en-US" altLang="en-US" sz="3000" b="0" i="1"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này</a:t>
            </a:r>
            <a:r>
              <a:rPr kumimoji="0" lang="en-US" altLang="en-US" sz="3000" b="0" i="1"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altLang="en-US" sz="3000" b="0" i="1"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đúng</a:t>
            </a:r>
            <a:r>
              <a:rPr kumimoji="0" lang="en-US" altLang="en-US" sz="3000" b="0" i="1"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chưa</a:t>
            </a:r>
            <a:r>
              <a:rPr kumimoji="0" lang="en-US" altLang="en-US" sz="3000" b="0" i="1"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 XỬ LÝ ĐÚNG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Không</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xem</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nội</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dung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r>
            <a:b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b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Chỉ</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hướng</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dẫn</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tắc</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chung</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cách</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gạch</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hợp</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lệ</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a:t>
            </a:r>
            <a:b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b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Nếu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viết</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nhầm</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đổi</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mới</a:t>
            </a:r>
            <a:endPar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000" b="1" i="0" u="none" strike="noStrike" cap="none" normalizeH="0" baseline="0" dirty="0" smtClean="0">
              <a:ln>
                <a:noFill/>
              </a:ln>
              <a:solidFill>
                <a:schemeClr val="accent2">
                  <a:lumMod val="75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chemeClr val="accent2">
                    <a:lumMod val="75000"/>
                  </a:schemeClr>
                </a:solidFill>
                <a:effectLst/>
                <a:latin typeface="Times New Roman" panose="02020603050405020304" pitchFamily="18" charset="0"/>
                <a:cs typeface="Times New Roman" panose="02020603050405020304" pitchFamily="18" charset="0"/>
              </a:rPr>
              <a:t>🔑 GHI NHỚ</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Hướng</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dẫn</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cách</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bỏ</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phiếu</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can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thiệp</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nội</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dung.</a:t>
            </a:r>
            <a:endParaRPr kumimoji="0" lang="en-US" altLang="en-US" sz="3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2331327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44237" y="1111609"/>
            <a:ext cx="13986163"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NGUYÊN TẮC 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VIẾT HỎNG → ĐỔI PHIẾU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FF3399"/>
                </a:solidFill>
                <a:effectLst/>
                <a:latin typeface="Times New Roman" panose="02020603050405020304" pitchFamily="18" charset="0"/>
                <a:cs typeface="Times New Roman" panose="02020603050405020304" pitchFamily="18" charset="0"/>
              </a:rPr>
              <a:t>❓ TÌNH HUỐNG:</a:t>
            </a:r>
            <a:r>
              <a:rPr kumimoji="0" lang="en-US" altLang="en-US" sz="3000" b="1" i="0" u="none" strike="noStrike" cap="none" normalizeH="0" dirty="0" smtClean="0">
                <a:ln>
                  <a:noFill/>
                </a:ln>
                <a:solidFill>
                  <a:srgbClr val="FF3399"/>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Cử</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tri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viết</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hỏng</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đề</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nghị</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đổi</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nhưng</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không</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giao</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cũ</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000" b="1" i="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 XỬ LÝ ĐÚNG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BẮT BUỘC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thu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hồi</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hỏng</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r>
            <a:b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b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Sau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đó</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mới</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phát</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r>
              <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mới</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r>
            <a:b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b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Quản</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chặt</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chẽ</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số</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lượng</a:t>
            </a:r>
            <a:r>
              <a:rPr kumimoji="0" lang="en-US" altLang="en-US"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phiếu</a:t>
            </a:r>
            <a:endParaRPr kumimoji="0" lang="en-US" alt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000" b="1" i="0" u="none" strike="noStrike" cap="none" normalizeH="0" baseline="0" dirty="0" smtClean="0">
              <a:ln>
                <a:noFill/>
              </a:ln>
              <a:solidFill>
                <a:schemeClr val="accent2">
                  <a:lumMod val="75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chemeClr val="accent2">
                    <a:lumMod val="75000"/>
                  </a:schemeClr>
                </a:solidFill>
                <a:effectLst/>
                <a:latin typeface="Times New Roman" panose="02020603050405020304" pitchFamily="18" charset="0"/>
                <a:cs typeface="Times New Roman" panose="02020603050405020304" pitchFamily="18" charset="0"/>
              </a:rPr>
              <a:t>🔑 GHI NHỚ</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Thu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hồi</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trước</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phát</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000" b="0"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sau</a:t>
            </a:r>
            <a:r>
              <a:rPr kumimoji="0" lang="en-US" altLang="en-US" sz="30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n-US" sz="3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3517292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122486" y="257596"/>
            <a:ext cx="6591776" cy="669131"/>
          </a:xfrm>
          <a:prstGeom prst="rect">
            <a:avLst/>
          </a:prstGeom>
          <a:noFill/>
          <a:ln/>
        </p:spPr>
        <p:txBody>
          <a:bodyPr wrap="none" lIns="0" tIns="0" rIns="0" bIns="0" rtlCol="0" anchor="t"/>
          <a:lstStyle/>
          <a:p>
            <a:pPr marL="0" indent="0" algn="l">
              <a:lnSpc>
                <a:spcPts val="5250"/>
              </a:lnSpc>
              <a:buNone/>
            </a:pPr>
            <a:r>
              <a:rPr lang="en-US" sz="5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QUY TRÌNH BỎ PHIẾU</a:t>
            </a:r>
            <a:endParaRPr lang="en-US" sz="5000" b="1"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3"/>
          <a:stretch>
            <a:fillRect/>
          </a:stretch>
        </p:blipFill>
        <p:spPr>
          <a:xfrm>
            <a:off x="7255754" y="1328577"/>
            <a:ext cx="2256407" cy="1284803"/>
          </a:xfrm>
          <a:prstGeom prst="rect">
            <a:avLst/>
          </a:prstGeom>
          <a:solidFill>
            <a:schemeClr val="accent2">
              <a:lumMod val="60000"/>
              <a:lumOff val="40000"/>
            </a:schemeClr>
          </a:solidFill>
        </p:spPr>
      </p:pic>
      <p:sp>
        <p:nvSpPr>
          <p:cNvPr id="5" name="Text 1"/>
          <p:cNvSpPr/>
          <p:nvPr/>
        </p:nvSpPr>
        <p:spPr>
          <a:xfrm>
            <a:off x="9632372" y="1803695"/>
            <a:ext cx="2715816" cy="334566"/>
          </a:xfrm>
          <a:prstGeom prst="rect">
            <a:avLst/>
          </a:prstGeom>
          <a:noFill/>
          <a:ln/>
        </p:spPr>
        <p:txBody>
          <a:bodyPr wrap="none" lIns="0" tIns="0" rIns="0" bIns="0" rtlCol="0" anchor="t"/>
          <a:lstStyle/>
          <a:p>
            <a:pPr marL="0" indent="0" algn="l">
              <a:lnSpc>
                <a:spcPts val="2600"/>
              </a:lnSpc>
              <a:buNone/>
            </a:pPr>
            <a:r>
              <a:rPr lang="en-US" sz="3500" b="1" dirty="0">
                <a:solidFill>
                  <a:srgbClr val="002060"/>
                </a:solidFill>
                <a:latin typeface="Times New Roman" panose="02020603050405020304" pitchFamily="18" charset="0"/>
                <a:ea typeface="Libre Baskerville" pitchFamily="34" charset="-122"/>
                <a:cs typeface="Times New Roman" panose="02020603050405020304" pitchFamily="18" charset="0"/>
              </a:rPr>
              <a:t>Xuất trình thẻ cử tri</a:t>
            </a:r>
            <a:endParaRPr lang="en-US" sz="3500" b="1" dirty="0">
              <a:solidFill>
                <a:srgbClr val="002060"/>
              </a:solidFill>
              <a:latin typeface="Times New Roman" panose="02020603050405020304" pitchFamily="18" charset="0"/>
              <a:cs typeface="Times New Roman" panose="02020603050405020304" pitchFamily="18" charset="0"/>
            </a:endParaRPr>
          </a:p>
        </p:txBody>
      </p:sp>
      <p:pic>
        <p:nvPicPr>
          <p:cNvPr id="6" name="Image 2" descr="preencoded.png"/>
          <p:cNvPicPr>
            <a:picLocks noChangeAspect="1"/>
          </p:cNvPicPr>
          <p:nvPr/>
        </p:nvPicPr>
        <p:blipFill>
          <a:blip r:embed="rId4"/>
          <a:stretch>
            <a:fillRect/>
          </a:stretch>
        </p:blipFill>
        <p:spPr>
          <a:xfrm>
            <a:off x="7255755" y="2851464"/>
            <a:ext cx="2256407" cy="1284803"/>
          </a:xfrm>
          <a:prstGeom prst="rect">
            <a:avLst/>
          </a:prstGeom>
          <a:solidFill>
            <a:srgbClr val="7030A0"/>
          </a:solidFill>
        </p:spPr>
      </p:pic>
      <p:sp>
        <p:nvSpPr>
          <p:cNvPr id="7" name="Text 2"/>
          <p:cNvSpPr/>
          <p:nvPr/>
        </p:nvSpPr>
        <p:spPr>
          <a:xfrm>
            <a:off x="9671544" y="3326583"/>
            <a:ext cx="2676644" cy="334566"/>
          </a:xfrm>
          <a:prstGeom prst="rect">
            <a:avLst/>
          </a:prstGeom>
          <a:noFill/>
          <a:ln/>
        </p:spPr>
        <p:txBody>
          <a:bodyPr wrap="none" lIns="0" tIns="0" rIns="0" bIns="0" rtlCol="0" anchor="t"/>
          <a:lstStyle/>
          <a:p>
            <a:pPr marL="0" indent="0" algn="l">
              <a:lnSpc>
                <a:spcPts val="2600"/>
              </a:lnSpc>
              <a:buNone/>
            </a:pPr>
            <a:r>
              <a:rPr lang="en-US" sz="3500" b="1" dirty="0">
                <a:solidFill>
                  <a:srgbClr val="002060"/>
                </a:solidFill>
                <a:latin typeface="Times New Roman" panose="02020603050405020304" pitchFamily="18" charset="0"/>
                <a:ea typeface="Libre Baskerville" pitchFamily="34" charset="-122"/>
                <a:cs typeface="Times New Roman" panose="02020603050405020304" pitchFamily="18" charset="0"/>
              </a:rPr>
              <a:t>Viết phiếu</a:t>
            </a:r>
            <a:endParaRPr lang="en-US" sz="3500" b="1" dirty="0">
              <a:solidFill>
                <a:srgbClr val="002060"/>
              </a:solidFill>
              <a:latin typeface="Times New Roman" panose="02020603050405020304" pitchFamily="18" charset="0"/>
              <a:cs typeface="Times New Roman" panose="02020603050405020304" pitchFamily="18" charset="0"/>
            </a:endParaRPr>
          </a:p>
        </p:txBody>
      </p:sp>
      <p:pic>
        <p:nvPicPr>
          <p:cNvPr id="8" name="Image 3" descr="preencoded.png"/>
          <p:cNvPicPr>
            <a:picLocks noChangeAspect="1"/>
          </p:cNvPicPr>
          <p:nvPr/>
        </p:nvPicPr>
        <p:blipFill>
          <a:blip r:embed="rId5"/>
          <a:stretch>
            <a:fillRect/>
          </a:stretch>
        </p:blipFill>
        <p:spPr>
          <a:xfrm>
            <a:off x="7255755" y="4463800"/>
            <a:ext cx="2256407" cy="1284803"/>
          </a:xfrm>
          <a:prstGeom prst="rect">
            <a:avLst/>
          </a:prstGeom>
          <a:solidFill>
            <a:srgbClr val="92D050"/>
          </a:solidFill>
        </p:spPr>
      </p:pic>
      <p:sp>
        <p:nvSpPr>
          <p:cNvPr id="9" name="Text 3"/>
          <p:cNvSpPr/>
          <p:nvPr/>
        </p:nvSpPr>
        <p:spPr>
          <a:xfrm>
            <a:off x="9855656" y="5020463"/>
            <a:ext cx="2676644" cy="334566"/>
          </a:xfrm>
          <a:prstGeom prst="rect">
            <a:avLst/>
          </a:prstGeom>
          <a:noFill/>
          <a:ln/>
        </p:spPr>
        <p:txBody>
          <a:bodyPr wrap="none" lIns="0" tIns="0" rIns="0" bIns="0" rtlCol="0" anchor="t"/>
          <a:lstStyle/>
          <a:p>
            <a:pPr marL="0" indent="0" algn="l">
              <a:lnSpc>
                <a:spcPts val="2600"/>
              </a:lnSpc>
              <a:buNone/>
            </a:pPr>
            <a:r>
              <a:rPr lang="en-US" sz="3500" b="1" dirty="0">
                <a:solidFill>
                  <a:srgbClr val="002060"/>
                </a:solidFill>
                <a:latin typeface="Times New Roman" panose="02020603050405020304" pitchFamily="18" charset="0"/>
                <a:ea typeface="Libre Baskerville" pitchFamily="34" charset="-122"/>
                <a:cs typeface="Times New Roman" panose="02020603050405020304" pitchFamily="18" charset="0"/>
              </a:rPr>
              <a:t>Bỏ phiếu</a:t>
            </a:r>
            <a:endParaRPr lang="en-US" sz="3500" b="1" dirty="0">
              <a:solidFill>
                <a:srgbClr val="002060"/>
              </a:solidFill>
              <a:latin typeface="Times New Roman" panose="02020603050405020304" pitchFamily="18" charset="0"/>
              <a:cs typeface="Times New Roman" panose="02020603050405020304" pitchFamily="18" charset="0"/>
            </a:endParaRPr>
          </a:p>
        </p:txBody>
      </p:sp>
      <p:pic>
        <p:nvPicPr>
          <p:cNvPr id="10" name="Image 4" descr="preencoded.png"/>
          <p:cNvPicPr>
            <a:picLocks noChangeAspect="1"/>
          </p:cNvPicPr>
          <p:nvPr/>
        </p:nvPicPr>
        <p:blipFill>
          <a:blip r:embed="rId6"/>
          <a:stretch>
            <a:fillRect/>
          </a:stretch>
        </p:blipFill>
        <p:spPr>
          <a:xfrm>
            <a:off x="7255755" y="6127795"/>
            <a:ext cx="2256407" cy="1284803"/>
          </a:xfrm>
          <a:prstGeom prst="rect">
            <a:avLst/>
          </a:prstGeom>
          <a:solidFill>
            <a:srgbClr val="FF0000"/>
          </a:solidFill>
        </p:spPr>
      </p:pic>
      <p:sp>
        <p:nvSpPr>
          <p:cNvPr id="11" name="Text 4"/>
          <p:cNvSpPr/>
          <p:nvPr/>
        </p:nvSpPr>
        <p:spPr>
          <a:xfrm>
            <a:off x="9671544" y="6602913"/>
            <a:ext cx="3259812" cy="334566"/>
          </a:xfrm>
          <a:prstGeom prst="rect">
            <a:avLst/>
          </a:prstGeom>
          <a:noFill/>
          <a:ln/>
        </p:spPr>
        <p:txBody>
          <a:bodyPr wrap="none" lIns="0" tIns="0" rIns="0" bIns="0" rtlCol="0" anchor="t"/>
          <a:lstStyle/>
          <a:p>
            <a:pPr marL="0" indent="0" algn="l">
              <a:lnSpc>
                <a:spcPts val="2600"/>
              </a:lnSpc>
              <a:buNone/>
            </a:pPr>
            <a:r>
              <a:rPr lang="en-US" sz="3500" b="1" dirty="0">
                <a:solidFill>
                  <a:srgbClr val="002060"/>
                </a:solidFill>
                <a:latin typeface="Times New Roman" panose="02020603050405020304" pitchFamily="18" charset="0"/>
                <a:ea typeface="Libre Baskerville" pitchFamily="34" charset="-122"/>
                <a:cs typeface="Times New Roman" panose="02020603050405020304" pitchFamily="18" charset="0"/>
              </a:rPr>
              <a:t>Đóng dấu "Đã </a:t>
            </a:r>
            <a:r>
              <a:rPr lang="en-US" sz="35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bỏ</a:t>
            </a:r>
            <a:r>
              <a:rPr lang="en-US" sz="35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500" b="1" dirty="0" err="1" smtClean="0">
                <a:solidFill>
                  <a:srgbClr val="002060"/>
                </a:solidFill>
                <a:latin typeface="Times New Roman" panose="02020603050405020304" pitchFamily="18" charset="0"/>
                <a:ea typeface="Libre Baskerville" pitchFamily="34" charset="-122"/>
                <a:cs typeface="Times New Roman" panose="02020603050405020304" pitchFamily="18" charset="0"/>
              </a:rPr>
              <a:t>phiếu</a:t>
            </a:r>
            <a:r>
              <a:rPr lang="vi-VN" sz="2100" dirty="0" smtClean="0">
                <a:solidFill>
                  <a:srgbClr val="49495A"/>
                </a:solidFill>
                <a:latin typeface="Times New Roman" panose="02020603050405020304" pitchFamily="18" charset="0"/>
                <a:ea typeface="Libre Baskerville" pitchFamily="34" charset="-122"/>
                <a:cs typeface="Times New Roman" panose="02020603050405020304" pitchFamily="18" charset="0"/>
              </a:rPr>
              <a:t>”</a:t>
            </a:r>
            <a:endParaRPr lang="en-US" sz="2100" dirty="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
        <p:nvSpPr>
          <p:cNvPr id="14" name="Freeform 16"/>
          <p:cNvSpPr/>
          <p:nvPr/>
        </p:nvSpPr>
        <p:spPr>
          <a:xfrm>
            <a:off x="678258" y="1090494"/>
            <a:ext cx="6234001" cy="630487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spTree>
    <p:extLst>
      <p:ext uri="{BB962C8B-B14F-4D97-AF65-F5344CB8AC3E}">
        <p14:creationId xmlns:p14="http://schemas.microsoft.com/office/powerpoint/2010/main" val="2416069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3398520"/>
            <a:ext cx="3451860" cy="2724623"/>
            <a:chOff x="0" y="12700"/>
            <a:chExt cx="5753100" cy="4541036"/>
          </a:xfrm>
        </p:grpSpPr>
        <p:sp>
          <p:nvSpPr>
            <p:cNvPr id="3" name="TextBox 3"/>
            <p:cNvSpPr txBox="1"/>
            <p:nvPr/>
          </p:nvSpPr>
          <p:spPr>
            <a:xfrm>
              <a:off x="0" y="1561466"/>
              <a:ext cx="5753100" cy="2992270"/>
            </a:xfrm>
            <a:prstGeom prst="rect">
              <a:avLst/>
            </a:prstGeom>
          </p:spPr>
          <p:txBody>
            <a:bodyPr lIns="0" tIns="0" rIns="0" bIns="0" rtlCol="0" anchor="t">
              <a:spAutoFit/>
            </a:bodyPr>
            <a:lstStyle/>
            <a:p>
              <a:pPr algn="just">
                <a:lnSpc>
                  <a:spcPts val="3500"/>
                </a:lnSpc>
                <a:spcBef>
                  <a:spcPts val="600"/>
                </a:spcBef>
                <a:spcAft>
                  <a:spcPts val="600"/>
                </a:spcAft>
              </a:pP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Khi</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phát</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sinh</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sự</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cố</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cần</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b="1" dirty="0" err="1">
                  <a:solidFill>
                    <a:srgbClr val="FEFCEE"/>
                  </a:solidFill>
                  <a:latin typeface="Times New Roman" panose="02020603050405020304" pitchFamily="18" charset="0"/>
                  <a:ea typeface="TT Interphases Bold"/>
                  <a:cs typeface="Times New Roman" panose="02020603050405020304" pitchFamily="18" charset="0"/>
                  <a:sym typeface="TT Interphases Bold"/>
                </a:rPr>
                <a:t>hội</a:t>
              </a:r>
              <a:r>
                <a:rPr lang="en-US" sz="3000" b="1" dirty="0">
                  <a:solidFill>
                    <a:srgbClr val="FEFCEE"/>
                  </a:solidFill>
                  <a:latin typeface="Times New Roman" panose="02020603050405020304" pitchFamily="18" charset="0"/>
                  <a:ea typeface="TT Interphases Bold"/>
                  <a:cs typeface="Times New Roman" panose="02020603050405020304" pitchFamily="18" charset="0"/>
                  <a:sym typeface="TT Interphases Bold"/>
                </a:rPr>
                <a:t> ý </a:t>
              </a:r>
              <a:r>
                <a:rPr lang="en-US" sz="3000" b="1" dirty="0" err="1">
                  <a:solidFill>
                    <a:srgbClr val="FEFCEE"/>
                  </a:solidFill>
                  <a:latin typeface="Times New Roman" panose="02020603050405020304" pitchFamily="18" charset="0"/>
                  <a:ea typeface="TT Interphases Bold"/>
                  <a:cs typeface="Times New Roman" panose="02020603050405020304" pitchFamily="18" charset="0"/>
                  <a:sym typeface="TT Interphases Bold"/>
                </a:rPr>
                <a:t>ngay</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để</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tìm</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giải</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pháp</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kịp</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thời</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cho</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tình</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FEFCEE"/>
                  </a:solidFill>
                  <a:latin typeface="Times New Roman" panose="02020603050405020304" pitchFamily="18" charset="0"/>
                  <a:ea typeface="TT Interphases"/>
                  <a:cs typeface="Times New Roman" panose="02020603050405020304" pitchFamily="18" charset="0"/>
                  <a:sym typeface="TT Interphases"/>
                </a:rPr>
                <a:t>huống</a:t>
              </a:r>
              <a:r>
                <a:rPr lang="en-US" sz="3000" dirty="0">
                  <a:solidFill>
                    <a:srgbClr val="FEFCEE"/>
                  </a:solidFill>
                  <a:latin typeface="Times New Roman" panose="02020603050405020304" pitchFamily="18" charset="0"/>
                  <a:ea typeface="TT Interphases"/>
                  <a:cs typeface="Times New Roman" panose="02020603050405020304" pitchFamily="18" charset="0"/>
                  <a:sym typeface="TT Interphases"/>
                </a:rPr>
                <a:t>.</a:t>
              </a:r>
            </a:p>
          </p:txBody>
        </p:sp>
        <p:sp>
          <p:nvSpPr>
            <p:cNvPr id="4" name="TextBox 4"/>
            <p:cNvSpPr txBox="1"/>
            <p:nvPr/>
          </p:nvSpPr>
          <p:spPr>
            <a:xfrm>
              <a:off x="0" y="614045"/>
              <a:ext cx="5753100" cy="608180"/>
            </a:xfrm>
            <a:prstGeom prst="rect">
              <a:avLst/>
            </a:prstGeom>
          </p:spPr>
          <p:txBody>
            <a:bodyPr lIns="0" tIns="0" rIns="0" bIns="0" rtlCol="0" anchor="t">
              <a:spAutoFit/>
            </a:bodyPr>
            <a:lstStyle/>
            <a:p>
              <a:pPr>
                <a:lnSpc>
                  <a:spcPts val="2688"/>
                </a:lnSpc>
              </a:pPr>
              <a:r>
                <a:rPr lang="en-US" sz="35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Sự</a:t>
              </a:r>
              <a:r>
                <a:rPr lang="en-US" sz="35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 </a:t>
              </a:r>
              <a:r>
                <a:rPr lang="en-US" sz="35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cố</a:t>
              </a:r>
              <a:endParaRPr lang="en-US" sz="35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endParaRPr>
            </a:p>
          </p:txBody>
        </p:sp>
        <p:sp>
          <p:nvSpPr>
            <p:cNvPr id="5" name="AutoShape 5"/>
            <p:cNvSpPr/>
            <p:nvPr/>
          </p:nvSpPr>
          <p:spPr>
            <a:xfrm flipV="1">
              <a:off x="0" y="12700"/>
              <a:ext cx="5753100" cy="0"/>
            </a:xfrm>
            <a:prstGeom prst="line">
              <a:avLst/>
            </a:prstGeom>
            <a:ln w="25400" cap="flat">
              <a:solidFill>
                <a:srgbClr val="EFE293"/>
              </a:solidFill>
              <a:prstDash val="solid"/>
              <a:headEnd type="none" w="sm" len="sm"/>
              <a:tailEnd type="none" w="sm" len="sm"/>
            </a:ln>
          </p:spPr>
        </p:sp>
      </p:grpSp>
      <p:grpSp>
        <p:nvGrpSpPr>
          <p:cNvPr id="6" name="Group 6"/>
          <p:cNvGrpSpPr/>
          <p:nvPr/>
        </p:nvGrpSpPr>
        <p:grpSpPr>
          <a:xfrm>
            <a:off x="4892040" y="3398520"/>
            <a:ext cx="3451860" cy="2724622"/>
            <a:chOff x="0" y="12700"/>
            <a:chExt cx="5753100" cy="4541037"/>
          </a:xfrm>
        </p:grpSpPr>
        <p:sp>
          <p:nvSpPr>
            <p:cNvPr id="7" name="TextBox 7"/>
            <p:cNvSpPr txBox="1"/>
            <p:nvPr/>
          </p:nvSpPr>
          <p:spPr>
            <a:xfrm>
              <a:off x="0" y="1561465"/>
              <a:ext cx="5753100" cy="2992272"/>
            </a:xfrm>
            <a:prstGeom prst="rect">
              <a:avLst/>
            </a:prstGeom>
          </p:spPr>
          <p:txBody>
            <a:bodyPr lIns="0" tIns="0" rIns="0" bIns="0" rtlCol="0" anchor="t">
              <a:spAutoFit/>
            </a:bodyPr>
            <a:lstStyle/>
            <a:p>
              <a:pPr algn="just">
                <a:lnSpc>
                  <a:spcPts val="3500"/>
                </a:lnSpc>
                <a:spcBef>
                  <a:spcPts val="600"/>
                </a:spcBef>
                <a:spcAft>
                  <a:spcPts val="600"/>
                </a:spcAft>
              </a:pP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Tổ</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trưởng</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và</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các</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thành</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viên</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Bold"/>
                </a:rPr>
                <a:t>hội</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Bold"/>
                </a:rPr>
                <a:t> ý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Bold"/>
                </a:rPr>
                <a:t>xử</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Bold"/>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Bold"/>
                </a:rPr>
                <a:t>lý</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tình</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huống</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để</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đảm</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bảo</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cuộc</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bầu</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cử</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diễn</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ra</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suôn</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sẻ</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a:t>
              </a:r>
            </a:p>
          </p:txBody>
        </p:sp>
        <p:sp>
          <p:nvSpPr>
            <p:cNvPr id="8" name="TextBox 8"/>
            <p:cNvSpPr txBox="1"/>
            <p:nvPr/>
          </p:nvSpPr>
          <p:spPr>
            <a:xfrm>
              <a:off x="0" y="614045"/>
              <a:ext cx="5753100" cy="608180"/>
            </a:xfrm>
            <a:prstGeom prst="rect">
              <a:avLst/>
            </a:prstGeom>
          </p:spPr>
          <p:txBody>
            <a:bodyPr lIns="0" tIns="0" rIns="0" bIns="0" rtlCol="0" anchor="t">
              <a:spAutoFit/>
            </a:bodyPr>
            <a:lstStyle/>
            <a:p>
              <a:pPr>
                <a:lnSpc>
                  <a:spcPts val="2688"/>
                </a:lnSpc>
                <a:spcBef>
                  <a:spcPct val="0"/>
                </a:spcBef>
              </a:pPr>
              <a:r>
                <a:rPr lang="en-US" sz="35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Tổ</a:t>
              </a:r>
              <a:r>
                <a:rPr lang="en-US" sz="35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 </a:t>
              </a:r>
              <a:r>
                <a:rPr lang="en-US" sz="35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bầu</a:t>
              </a:r>
              <a:r>
                <a:rPr lang="en-US" sz="35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 </a:t>
              </a:r>
              <a:r>
                <a:rPr lang="en-US" sz="35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cử</a:t>
              </a:r>
              <a:endParaRPr lang="en-US" sz="35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endParaRPr>
            </a:p>
          </p:txBody>
        </p:sp>
        <p:sp>
          <p:nvSpPr>
            <p:cNvPr id="9" name="AutoShape 9"/>
            <p:cNvSpPr/>
            <p:nvPr/>
          </p:nvSpPr>
          <p:spPr>
            <a:xfrm>
              <a:off x="0" y="12700"/>
              <a:ext cx="5753100" cy="0"/>
            </a:xfrm>
            <a:prstGeom prst="line">
              <a:avLst/>
            </a:prstGeom>
            <a:ln w="25400" cap="flat">
              <a:solidFill>
                <a:srgbClr val="EFE293"/>
              </a:solidFill>
              <a:prstDash val="solid"/>
              <a:headEnd type="none" w="sm" len="sm"/>
              <a:tailEnd type="none" w="sm" len="sm"/>
            </a:ln>
          </p:spPr>
        </p:sp>
      </p:grpSp>
      <p:grpSp>
        <p:nvGrpSpPr>
          <p:cNvPr id="10" name="Group 10"/>
          <p:cNvGrpSpPr/>
          <p:nvPr/>
        </p:nvGrpSpPr>
        <p:grpSpPr>
          <a:xfrm>
            <a:off x="9494520" y="3398520"/>
            <a:ext cx="3695700" cy="2519438"/>
            <a:chOff x="0" y="12700"/>
            <a:chExt cx="6159500" cy="4199064"/>
          </a:xfrm>
        </p:grpSpPr>
        <p:sp>
          <p:nvSpPr>
            <p:cNvPr id="11" name="TextBox 11"/>
            <p:cNvSpPr txBox="1"/>
            <p:nvPr/>
          </p:nvSpPr>
          <p:spPr>
            <a:xfrm>
              <a:off x="0" y="1561465"/>
              <a:ext cx="6159500" cy="2650299"/>
            </a:xfrm>
            <a:prstGeom prst="rect">
              <a:avLst/>
            </a:prstGeom>
          </p:spPr>
          <p:txBody>
            <a:bodyPr lIns="0" tIns="0" rIns="0" bIns="0" rtlCol="0" anchor="t">
              <a:spAutoFit/>
            </a:bodyPr>
            <a:lstStyle/>
            <a:p>
              <a:pPr algn="just">
                <a:lnSpc>
                  <a:spcPts val="3100"/>
                </a:lnSpc>
                <a:spcBef>
                  <a:spcPts val="600"/>
                </a:spcBef>
                <a:spcAft>
                  <a:spcPts val="600"/>
                </a:spcAft>
              </a:pP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Nếu</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vượt</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thẩm</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quyền</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cần</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Bold"/>
                </a:rPr>
                <a:t>tạm</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Bold"/>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Bold"/>
                </a:rPr>
                <a:t>dừng</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Bold"/>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Bold"/>
                </a:rPr>
                <a:t>bỏ</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Bold"/>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Bold"/>
                </a:rPr>
                <a:t>phiếu</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niêm</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phong</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hòm</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phiếu</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và</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tài</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liệu</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để</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quản</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lý</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 </a:t>
              </a:r>
              <a:r>
                <a:rPr lang="en-US" sz="3000" spc="-100" dirty="0" err="1">
                  <a:solidFill>
                    <a:srgbClr val="FEFCEE"/>
                  </a:solidFill>
                  <a:latin typeface="Times New Roman" panose="02020603050405020304" pitchFamily="18" charset="0"/>
                  <a:ea typeface="TT Interphases"/>
                  <a:cs typeface="Times New Roman" panose="02020603050405020304" pitchFamily="18" charset="0"/>
                  <a:sym typeface="TT Interphases"/>
                </a:rPr>
                <a:t>chặt</a:t>
              </a:r>
              <a:r>
                <a:rPr lang="en-US" sz="3000" spc="-100" dirty="0">
                  <a:solidFill>
                    <a:srgbClr val="FEFCEE"/>
                  </a:solidFill>
                  <a:latin typeface="Times New Roman" panose="02020603050405020304" pitchFamily="18" charset="0"/>
                  <a:ea typeface="TT Interphases"/>
                  <a:cs typeface="Times New Roman" panose="02020603050405020304" pitchFamily="18" charset="0"/>
                  <a:sym typeface="TT Interphases"/>
                </a:rPr>
                <a:t>.</a:t>
              </a:r>
            </a:p>
          </p:txBody>
        </p:sp>
        <p:sp>
          <p:nvSpPr>
            <p:cNvPr id="12" name="TextBox 12"/>
            <p:cNvSpPr txBox="1"/>
            <p:nvPr/>
          </p:nvSpPr>
          <p:spPr>
            <a:xfrm>
              <a:off x="0" y="614045"/>
              <a:ext cx="6159500" cy="608180"/>
            </a:xfrm>
            <a:prstGeom prst="rect">
              <a:avLst/>
            </a:prstGeom>
          </p:spPr>
          <p:txBody>
            <a:bodyPr lIns="0" tIns="0" rIns="0" bIns="0" rtlCol="0" anchor="t">
              <a:spAutoFit/>
            </a:bodyPr>
            <a:lstStyle/>
            <a:p>
              <a:pPr>
                <a:lnSpc>
                  <a:spcPts val="2688"/>
                </a:lnSpc>
                <a:spcBef>
                  <a:spcPct val="0"/>
                </a:spcBef>
              </a:pPr>
              <a:r>
                <a:rPr lang="en-US" sz="35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Niêm</a:t>
              </a:r>
              <a:r>
                <a:rPr lang="en-US" sz="35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 </a:t>
              </a:r>
              <a:r>
                <a:rPr lang="en-US" sz="35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phong</a:t>
              </a:r>
              <a:endParaRPr lang="en-US" sz="35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endParaRPr>
            </a:p>
          </p:txBody>
        </p:sp>
        <p:sp>
          <p:nvSpPr>
            <p:cNvPr id="13" name="AutoShape 13"/>
            <p:cNvSpPr/>
            <p:nvPr/>
          </p:nvSpPr>
          <p:spPr>
            <a:xfrm>
              <a:off x="0" y="12700"/>
              <a:ext cx="5753100" cy="0"/>
            </a:xfrm>
            <a:prstGeom prst="line">
              <a:avLst/>
            </a:prstGeom>
            <a:ln w="25400" cap="flat">
              <a:solidFill>
                <a:srgbClr val="EFE293"/>
              </a:solidFill>
              <a:prstDash val="solid"/>
              <a:headEnd type="none" w="sm" len="sm"/>
              <a:tailEnd type="none" w="sm" len="sm"/>
            </a:ln>
          </p:spPr>
        </p:sp>
      </p:grpSp>
      <p:sp>
        <p:nvSpPr>
          <p:cNvPr id="14" name="TextBox 14"/>
          <p:cNvSpPr txBox="1"/>
          <p:nvPr/>
        </p:nvSpPr>
        <p:spPr>
          <a:xfrm>
            <a:off x="533400" y="1387034"/>
            <a:ext cx="10958945" cy="807913"/>
          </a:xfrm>
          <a:prstGeom prst="rect">
            <a:avLst/>
          </a:prstGeom>
        </p:spPr>
        <p:txBody>
          <a:bodyPr wrap="square" lIns="0" tIns="0" rIns="0" bIns="0" rtlCol="0" anchor="t">
            <a:spAutoFit/>
          </a:bodyPr>
          <a:lstStyle/>
          <a:p>
            <a:pPr>
              <a:lnSpc>
                <a:spcPts val="6336"/>
              </a:lnSpc>
              <a:spcBef>
                <a:spcPct val="0"/>
              </a:spcBef>
            </a:pPr>
            <a:r>
              <a:rPr lang="en-US" sz="60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Xử</a:t>
            </a:r>
            <a:r>
              <a:rPr lang="en-US" sz="60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 </a:t>
            </a:r>
            <a:r>
              <a:rPr lang="en-US" sz="60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lý</a:t>
            </a:r>
            <a:r>
              <a:rPr lang="en-US" sz="60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 </a:t>
            </a:r>
            <a:r>
              <a:rPr lang="en-US" sz="60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tình</a:t>
            </a:r>
            <a:r>
              <a:rPr lang="en-US" sz="60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 </a:t>
            </a:r>
            <a:r>
              <a:rPr lang="en-US" sz="60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huống</a:t>
            </a:r>
            <a:r>
              <a:rPr lang="en-US" sz="60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 </a:t>
            </a:r>
            <a:r>
              <a:rPr lang="en-US" sz="60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bất</a:t>
            </a:r>
            <a:r>
              <a:rPr lang="en-US" sz="60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 </a:t>
            </a:r>
            <a:r>
              <a:rPr lang="en-US" sz="6000" b="1" dirty="0" err="1">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rPr>
              <a:t>thường</a:t>
            </a:r>
            <a:endParaRPr lang="en-US" sz="6000" b="1" dirty="0">
              <a:solidFill>
                <a:srgbClr val="FEFCEE"/>
              </a:solidFill>
              <a:latin typeface="Times New Roman" panose="02020603050405020304" pitchFamily="18" charset="0"/>
              <a:ea typeface="Georgia Pro Condensed Light"/>
              <a:cs typeface="Times New Roman" panose="02020603050405020304" pitchFamily="18" charset="0"/>
              <a:sym typeface="Georgia Pro Condensed Light"/>
            </a:endParaRPr>
          </a:p>
        </p:txBody>
      </p:sp>
      <p:sp>
        <p:nvSpPr>
          <p:cNvPr id="15" name="Rectangle 14"/>
          <p:cNvSpPr/>
          <p:nvPr/>
        </p:nvSpPr>
        <p:spPr>
          <a:xfrm>
            <a:off x="882414" y="321715"/>
            <a:ext cx="7104958" cy="861774"/>
          </a:xfrm>
          <a:prstGeom prst="rect">
            <a:avLst/>
          </a:prstGeom>
        </p:spPr>
        <p:txBody>
          <a:bodyPr wrap="none">
            <a:spAutoFit/>
          </a:bodyPr>
          <a:lstStyle/>
          <a:p>
            <a:r>
              <a:rPr lang="en-US" sz="5000" b="1" dirty="0" err="1">
                <a:solidFill>
                  <a:srgbClr val="FF0000"/>
                </a:solidFill>
                <a:latin typeface="Times New Roman" panose="02020603050405020304" pitchFamily="18" charset="0"/>
                <a:cs typeface="Times New Roman" panose="02020603050405020304" pitchFamily="18" charset="0"/>
              </a:rPr>
              <a:t>Trong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quá</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trình</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bỏ</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smtClean="0">
                <a:solidFill>
                  <a:srgbClr val="FF0000"/>
                </a:solidFill>
                <a:latin typeface="Times New Roman" panose="02020603050405020304" pitchFamily="18" charset="0"/>
                <a:cs typeface="Times New Roman" panose="02020603050405020304" pitchFamily="18" charset="0"/>
              </a:rPr>
              <a:t>phiếu</a:t>
            </a:r>
            <a:endParaRPr lang="en-US" sz="5000" dirty="0"/>
          </a:p>
        </p:txBody>
      </p:sp>
    </p:spTree>
    <p:extLst>
      <p:ext uri="{BB962C8B-B14F-4D97-AF65-F5344CB8AC3E}">
        <p14:creationId xmlns:p14="http://schemas.microsoft.com/office/powerpoint/2010/main" val="1668120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564408" y="873629"/>
            <a:ext cx="5577571" cy="1308497"/>
          </a:xfrm>
          <a:prstGeom prst="rect">
            <a:avLst/>
          </a:prstGeom>
          <a:noFill/>
          <a:ln/>
        </p:spPr>
        <p:txBody>
          <a:bodyPr wrap="square" lIns="0" tIns="0" rIns="0" bIns="0" rtlCol="0" anchor="t"/>
          <a:lstStyle/>
          <a:p>
            <a:pPr marL="0" indent="0" algn="ctr">
              <a:lnSpc>
                <a:spcPts val="5150"/>
              </a:lnSpc>
              <a:buNone/>
            </a:pPr>
            <a:r>
              <a:rPr lang="en-US" sz="38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7.5. CÁC </a:t>
            </a:r>
            <a:r>
              <a:rPr lang="en-US" sz="3800" b="1" dirty="0">
                <a:solidFill>
                  <a:srgbClr val="403CCF"/>
                </a:solidFill>
                <a:latin typeface="Times New Roman" panose="02020603050405020304" pitchFamily="18" charset="0"/>
                <a:ea typeface="Libre Baskerville" pitchFamily="34" charset="-122"/>
                <a:cs typeface="Times New Roman" panose="02020603050405020304" pitchFamily="18" charset="0"/>
              </a:rPr>
              <a:t>LỖI THƯỜNG </a:t>
            </a:r>
            <a:r>
              <a:rPr lang="en-US" sz="38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GẶP </a:t>
            </a:r>
            <a:r>
              <a:rPr lang="en-US" sz="3800" b="1" dirty="0">
                <a:solidFill>
                  <a:srgbClr val="403CCF"/>
                </a:solidFill>
                <a:latin typeface="Times New Roman" panose="02020603050405020304" pitchFamily="18" charset="0"/>
                <a:ea typeface="Libre Baskerville" pitchFamily="34" charset="-122"/>
                <a:cs typeface="Times New Roman" panose="02020603050405020304" pitchFamily="18" charset="0"/>
              </a:rPr>
              <a:t>KHI VIẾT PHIẾU</a:t>
            </a:r>
            <a:endParaRPr lang="en-US" sz="3800" b="1" dirty="0">
              <a:latin typeface="Times New Roman" panose="02020603050405020304" pitchFamily="18" charset="0"/>
              <a:cs typeface="Times New Roman" panose="02020603050405020304" pitchFamily="18" charset="0"/>
            </a:endParaRPr>
          </a:p>
        </p:txBody>
      </p:sp>
      <p:sp>
        <p:nvSpPr>
          <p:cNvPr id="4" name="Shape 1"/>
          <p:cNvSpPr/>
          <p:nvPr/>
        </p:nvSpPr>
        <p:spPr>
          <a:xfrm>
            <a:off x="732711" y="2199323"/>
            <a:ext cx="7469267" cy="1206341"/>
          </a:xfrm>
          <a:prstGeom prst="roundRect">
            <a:avLst>
              <a:gd name="adj" fmla="val 2603"/>
            </a:avLst>
          </a:prstGeom>
          <a:solidFill>
            <a:srgbClr val="EAE8F3"/>
          </a:solidFill>
          <a:ln/>
        </p:spPr>
      </p:sp>
      <p:sp>
        <p:nvSpPr>
          <p:cNvPr id="5" name="Text 2"/>
          <p:cNvSpPr/>
          <p:nvPr/>
        </p:nvSpPr>
        <p:spPr>
          <a:xfrm>
            <a:off x="942023" y="2408634"/>
            <a:ext cx="2617232" cy="327065"/>
          </a:xfrm>
          <a:prstGeom prst="rect">
            <a:avLst/>
          </a:prstGeom>
          <a:noFill/>
          <a:ln/>
        </p:spPr>
        <p:txBody>
          <a:bodyPr wrap="none" lIns="0" tIns="0" rIns="0" bIns="0" rtlCol="0" anchor="t"/>
          <a:lstStyle/>
          <a:p>
            <a:pPr marL="0" indent="0" algn="l">
              <a:lnSpc>
                <a:spcPts val="2550"/>
              </a:lnSpc>
              <a:buNone/>
            </a:pPr>
            <a:r>
              <a:rPr lang="en-US" sz="3000" b="1" dirty="0">
                <a:solidFill>
                  <a:srgbClr val="002060"/>
                </a:solidFill>
                <a:latin typeface="Times New Roman" panose="02020603050405020304" pitchFamily="18" charset="0"/>
                <a:ea typeface="Libre Baskerville" pitchFamily="34" charset="-122"/>
                <a:cs typeface="Times New Roman" panose="02020603050405020304" pitchFamily="18" charset="0"/>
              </a:rPr>
              <a:t>Gạch sai</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6" name="Text 3"/>
          <p:cNvSpPr/>
          <p:nvPr/>
        </p:nvSpPr>
        <p:spPr>
          <a:xfrm>
            <a:off x="942023" y="2861310"/>
            <a:ext cx="7259955" cy="335042"/>
          </a:xfrm>
          <a:prstGeom prst="rect">
            <a:avLst/>
          </a:prstGeom>
          <a:noFill/>
          <a:ln/>
        </p:spPr>
        <p:txBody>
          <a:bodyPr wrap="none" lIns="0" tIns="0" rIns="0" bIns="0" rtlCol="0" anchor="t"/>
          <a:lstStyle/>
          <a:p>
            <a:pPr marL="0" indent="0" algn="l">
              <a:lnSpc>
                <a:spcPts val="2600"/>
              </a:lnSpc>
              <a:buNone/>
            </a:pPr>
            <a:r>
              <a:rPr lang="en-US" sz="3000" dirty="0">
                <a:solidFill>
                  <a:srgbClr val="002060"/>
                </a:solidFill>
                <a:latin typeface="Times New Roman" panose="02020603050405020304" pitchFamily="18" charset="0"/>
                <a:ea typeface="Open Sans" pitchFamily="34" charset="-122"/>
                <a:cs typeface="Times New Roman" panose="02020603050405020304" pitchFamily="18" charset="0"/>
              </a:rPr>
              <a:t>Gạch nhầm hoặc gạch quá số lượng cho phép</a:t>
            </a:r>
            <a:r>
              <a:rPr lang="en-US" sz="1600" dirty="0">
                <a:solidFill>
                  <a:srgbClr val="002060"/>
                </a:solidFill>
                <a:latin typeface="Open Sans" pitchFamily="34" charset="0"/>
                <a:ea typeface="Open Sans" pitchFamily="34" charset="-122"/>
                <a:cs typeface="Open Sans" pitchFamily="34" charset="-120"/>
              </a:rPr>
              <a:t>.</a:t>
            </a:r>
            <a:endParaRPr lang="en-US" sz="1600" dirty="0">
              <a:solidFill>
                <a:srgbClr val="002060"/>
              </a:solidFill>
            </a:endParaRPr>
          </a:p>
        </p:txBody>
      </p:sp>
      <p:sp>
        <p:nvSpPr>
          <p:cNvPr id="7" name="Shape 4"/>
          <p:cNvSpPr/>
          <p:nvPr/>
        </p:nvSpPr>
        <p:spPr>
          <a:xfrm>
            <a:off x="732711" y="3614976"/>
            <a:ext cx="7469267" cy="1206341"/>
          </a:xfrm>
          <a:prstGeom prst="roundRect">
            <a:avLst>
              <a:gd name="adj" fmla="val 2603"/>
            </a:avLst>
          </a:prstGeom>
          <a:solidFill>
            <a:srgbClr val="EAE8F3"/>
          </a:solidFill>
          <a:ln/>
        </p:spPr>
      </p:sp>
      <p:sp>
        <p:nvSpPr>
          <p:cNvPr id="8" name="Text 5"/>
          <p:cNvSpPr/>
          <p:nvPr/>
        </p:nvSpPr>
        <p:spPr>
          <a:xfrm>
            <a:off x="942023" y="3824288"/>
            <a:ext cx="2653070" cy="327065"/>
          </a:xfrm>
          <a:prstGeom prst="rect">
            <a:avLst/>
          </a:prstGeom>
          <a:noFill/>
          <a:ln/>
        </p:spPr>
        <p:txBody>
          <a:bodyPr wrap="none" lIns="0" tIns="0" rIns="0" bIns="0" rtlCol="0" anchor="t"/>
          <a:lstStyle/>
          <a:p>
            <a:pPr marL="0" indent="0" algn="l">
              <a:lnSpc>
                <a:spcPts val="2550"/>
              </a:lnSpc>
              <a:buNone/>
            </a:pPr>
            <a:r>
              <a:rPr lang="en-US" sz="3000" b="1" dirty="0">
                <a:solidFill>
                  <a:srgbClr val="002060"/>
                </a:solidFill>
                <a:latin typeface="Times New Roman" panose="02020603050405020304" pitchFamily="18" charset="0"/>
                <a:ea typeface="Libre Baskerville" pitchFamily="34" charset="-122"/>
                <a:cs typeface="Times New Roman" panose="02020603050405020304" pitchFamily="18" charset="0"/>
              </a:rPr>
              <a:t>Khoanh – đánh dấu</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9" name="Text 6"/>
          <p:cNvSpPr/>
          <p:nvPr/>
        </p:nvSpPr>
        <p:spPr>
          <a:xfrm>
            <a:off x="942023" y="4276963"/>
            <a:ext cx="7259955" cy="335042"/>
          </a:xfrm>
          <a:prstGeom prst="rect">
            <a:avLst/>
          </a:prstGeom>
          <a:noFill/>
          <a:ln/>
        </p:spPr>
        <p:txBody>
          <a:bodyPr wrap="none" lIns="0" tIns="0" rIns="0" bIns="0" rtlCol="0" anchor="t"/>
          <a:lstStyle/>
          <a:p>
            <a:pPr marL="0" indent="0" algn="l">
              <a:lnSpc>
                <a:spcPts val="2600"/>
              </a:lnSpc>
              <a:buNone/>
            </a:pPr>
            <a:r>
              <a:rPr lang="en-US" sz="3000" dirty="0">
                <a:solidFill>
                  <a:srgbClr val="002060"/>
                </a:solidFill>
                <a:latin typeface="Times New Roman" panose="02020603050405020304" pitchFamily="18" charset="0"/>
                <a:ea typeface="Open Sans" pitchFamily="34" charset="-122"/>
                <a:cs typeface="Times New Roman" panose="02020603050405020304" pitchFamily="18" charset="0"/>
              </a:rPr>
              <a:t>Sử dụng ký hiệu lạ hoặc đánh dấu phiếu bầu.</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10" name="Shape 7"/>
          <p:cNvSpPr/>
          <p:nvPr/>
        </p:nvSpPr>
        <p:spPr>
          <a:xfrm>
            <a:off x="732711" y="5030629"/>
            <a:ext cx="7469267" cy="1206341"/>
          </a:xfrm>
          <a:prstGeom prst="roundRect">
            <a:avLst>
              <a:gd name="adj" fmla="val 2603"/>
            </a:avLst>
          </a:prstGeom>
          <a:solidFill>
            <a:srgbClr val="EAE8F3"/>
          </a:solidFill>
          <a:ln/>
        </p:spPr>
      </p:sp>
      <p:sp>
        <p:nvSpPr>
          <p:cNvPr id="11" name="Text 8"/>
          <p:cNvSpPr/>
          <p:nvPr/>
        </p:nvSpPr>
        <p:spPr>
          <a:xfrm>
            <a:off x="942023" y="5239941"/>
            <a:ext cx="2617232" cy="327065"/>
          </a:xfrm>
          <a:prstGeom prst="rect">
            <a:avLst/>
          </a:prstGeom>
          <a:noFill/>
          <a:ln/>
        </p:spPr>
        <p:txBody>
          <a:bodyPr wrap="none" lIns="0" tIns="0" rIns="0" bIns="0" rtlCol="0" anchor="t"/>
          <a:lstStyle/>
          <a:p>
            <a:pPr marL="0" indent="0" algn="l">
              <a:lnSpc>
                <a:spcPts val="2550"/>
              </a:lnSpc>
              <a:buNone/>
            </a:pPr>
            <a:r>
              <a:rPr lang="en-US" sz="3000" b="1" dirty="0">
                <a:solidFill>
                  <a:srgbClr val="002060"/>
                </a:solidFill>
                <a:latin typeface="Times New Roman" panose="02020603050405020304" pitchFamily="18" charset="0"/>
                <a:ea typeface="Libre Baskerville" pitchFamily="34" charset="-122"/>
                <a:cs typeface="Times New Roman" panose="02020603050405020304" pitchFamily="18" charset="0"/>
              </a:rPr>
              <a:t>Ghi thêm tên</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2" name="Text 9"/>
          <p:cNvSpPr/>
          <p:nvPr/>
        </p:nvSpPr>
        <p:spPr>
          <a:xfrm>
            <a:off x="942023" y="5692616"/>
            <a:ext cx="7259955" cy="335042"/>
          </a:xfrm>
          <a:prstGeom prst="rect">
            <a:avLst/>
          </a:prstGeom>
          <a:noFill/>
          <a:ln/>
        </p:spPr>
        <p:txBody>
          <a:bodyPr wrap="none" lIns="0" tIns="0" rIns="0" bIns="0" rtlCol="0" anchor="t"/>
          <a:lstStyle/>
          <a:p>
            <a:pPr marL="0" indent="0" algn="l">
              <a:lnSpc>
                <a:spcPts val="2600"/>
              </a:lnSpc>
              <a:buNone/>
            </a:pPr>
            <a:r>
              <a:rPr lang="en-US" sz="3000" dirty="0">
                <a:solidFill>
                  <a:srgbClr val="002060"/>
                </a:solidFill>
                <a:latin typeface="Times New Roman" panose="02020603050405020304" pitchFamily="18" charset="0"/>
                <a:ea typeface="Open Sans" pitchFamily="34" charset="-122"/>
                <a:cs typeface="Times New Roman" panose="02020603050405020304" pitchFamily="18" charset="0"/>
              </a:rPr>
              <a:t>Viết thêm tên người không có trong danh sách.</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13" name="Shape 10"/>
          <p:cNvSpPr/>
          <p:nvPr/>
        </p:nvSpPr>
        <p:spPr>
          <a:xfrm>
            <a:off x="732711" y="6446282"/>
            <a:ext cx="7469267" cy="1206341"/>
          </a:xfrm>
          <a:prstGeom prst="roundRect">
            <a:avLst>
              <a:gd name="adj" fmla="val 2603"/>
            </a:avLst>
          </a:prstGeom>
          <a:solidFill>
            <a:srgbClr val="EAE8F3"/>
          </a:solidFill>
          <a:ln/>
        </p:spPr>
      </p:sp>
      <p:sp>
        <p:nvSpPr>
          <p:cNvPr id="14" name="Text 11"/>
          <p:cNvSpPr/>
          <p:nvPr/>
        </p:nvSpPr>
        <p:spPr>
          <a:xfrm>
            <a:off x="942023" y="6655594"/>
            <a:ext cx="3330535" cy="327065"/>
          </a:xfrm>
          <a:prstGeom prst="rect">
            <a:avLst/>
          </a:prstGeom>
          <a:noFill/>
          <a:ln/>
        </p:spPr>
        <p:txBody>
          <a:bodyPr wrap="none" lIns="0" tIns="0" rIns="0" bIns="0" rtlCol="0" anchor="t"/>
          <a:lstStyle/>
          <a:p>
            <a:pPr marL="0" indent="0" algn="l">
              <a:lnSpc>
                <a:spcPts val="2550"/>
              </a:lnSpc>
              <a:buNone/>
            </a:pPr>
            <a:r>
              <a:rPr lang="en-US" sz="3000" b="1" dirty="0">
                <a:solidFill>
                  <a:srgbClr val="002060"/>
                </a:solidFill>
                <a:latin typeface="Times New Roman" panose="02020603050405020304" pitchFamily="18" charset="0"/>
                <a:ea typeface="Libre Baskerville" pitchFamily="34" charset="-122"/>
                <a:cs typeface="Times New Roman" panose="02020603050405020304" pitchFamily="18" charset="0"/>
              </a:rPr>
              <a:t>Để nhiều hơn số đại biểu</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5" name="Text 12"/>
          <p:cNvSpPr/>
          <p:nvPr/>
        </p:nvSpPr>
        <p:spPr>
          <a:xfrm>
            <a:off x="942023" y="7108269"/>
            <a:ext cx="7259955" cy="335042"/>
          </a:xfrm>
          <a:prstGeom prst="rect">
            <a:avLst/>
          </a:prstGeom>
          <a:noFill/>
          <a:ln/>
        </p:spPr>
        <p:txBody>
          <a:bodyPr wrap="none" lIns="0" tIns="0" rIns="0" bIns="0" rtlCol="0" anchor="t"/>
          <a:lstStyle/>
          <a:p>
            <a:pPr marL="0" indent="0" algn="l">
              <a:lnSpc>
                <a:spcPts val="2600"/>
              </a:lnSpc>
              <a:buNone/>
            </a:pPr>
            <a:r>
              <a:rPr lang="en-US" sz="3000" dirty="0">
                <a:solidFill>
                  <a:srgbClr val="002060"/>
                </a:solidFill>
                <a:latin typeface="Times New Roman" panose="02020603050405020304" pitchFamily="18" charset="0"/>
                <a:ea typeface="Open Sans" pitchFamily="34" charset="-122"/>
                <a:cs typeface="Times New Roman" panose="02020603050405020304" pitchFamily="18" charset="0"/>
              </a:rPr>
              <a:t>Chọn quá số lượng đại biểu được phép bầu</a:t>
            </a:r>
            <a:r>
              <a:rPr lang="en-US" sz="3000" dirty="0">
                <a:solidFill>
                  <a:srgbClr val="49495A"/>
                </a:solidFill>
                <a:latin typeface="Times New Roman" panose="02020603050405020304" pitchFamily="18" charset="0"/>
                <a:ea typeface="Open Sans" pitchFamily="34" charset="-122"/>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16" name="Rectangle 15"/>
          <p:cNvSpPr/>
          <p:nvPr/>
        </p:nvSpPr>
        <p:spPr>
          <a:xfrm>
            <a:off x="9757995" y="982603"/>
            <a:ext cx="4592155" cy="1426031"/>
          </a:xfrm>
          <a:prstGeom prst="rect">
            <a:avLst/>
          </a:prstGeom>
        </p:spPr>
        <p:txBody>
          <a:bodyPr wrap="none">
            <a:spAutoFit/>
          </a:bodyPr>
          <a:lstStyle/>
          <a:p>
            <a:pPr>
              <a:lnSpc>
                <a:spcPts val="5150"/>
              </a:lnSpc>
            </a:pPr>
            <a:r>
              <a:rPr lang="en-US" sz="38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VIẾT PHIẾU ĐÚNG</a:t>
            </a:r>
          </a:p>
          <a:p>
            <a:pPr>
              <a:lnSpc>
                <a:spcPts val="5150"/>
              </a:lnSpc>
            </a:pPr>
            <a:r>
              <a:rPr lang="en-US" sz="38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endParaRPr lang="en-US" sz="3800" b="1" dirty="0">
              <a:solidFill>
                <a:srgbClr val="375517"/>
              </a:solidFill>
              <a:latin typeface="Times New Roman" panose="02020603050405020304" pitchFamily="18" charset="0"/>
              <a:ea typeface="Libre Baskerville" pitchFamily="34" charset="-122"/>
              <a:cs typeface="Times New Roman" panose="02020603050405020304" pitchFamily="18" charset="0"/>
            </a:endParaRPr>
          </a:p>
        </p:txBody>
      </p:sp>
      <p:sp>
        <p:nvSpPr>
          <p:cNvPr id="17" name="Rectangle 16"/>
          <p:cNvSpPr/>
          <p:nvPr/>
        </p:nvSpPr>
        <p:spPr>
          <a:xfrm>
            <a:off x="8619108" y="2278783"/>
            <a:ext cx="5747841" cy="3323987"/>
          </a:xfrm>
          <a:prstGeom prst="rect">
            <a:avLst/>
          </a:prstGeom>
        </p:spPr>
        <p:txBody>
          <a:bodyPr wrap="square">
            <a:spAutoFit/>
          </a:bodyPr>
          <a:lstStyle/>
          <a:p>
            <a:r>
              <a:rPr lang="en-US" sz="3000" b="1" dirty="0" smtClean="0">
                <a:solidFill>
                  <a:srgbClr val="FF0000"/>
                </a:solidFill>
                <a:latin typeface="Times New Roman" panose="02020603050405020304" pitchFamily="18" charset="0"/>
                <a:cs typeface="Times New Roman" panose="02020603050405020304" pitchFamily="18" charset="0"/>
              </a:rPr>
              <a:t>5 </a:t>
            </a:r>
            <a:r>
              <a:rPr lang="vi-VN" sz="3000" b="1" dirty="0" smtClean="0">
                <a:solidFill>
                  <a:srgbClr val="FF0000"/>
                </a:solidFill>
                <a:latin typeface="Times New Roman" panose="02020603050405020304" pitchFamily="18" charset="0"/>
                <a:cs typeface="Times New Roman" panose="02020603050405020304" pitchFamily="18" charset="0"/>
              </a:rPr>
              <a:t>KHÔNG</a:t>
            </a:r>
            <a:r>
              <a:rPr lang="vi-VN" sz="3000" b="1" dirty="0">
                <a:solidFill>
                  <a:srgbClr val="FF0000"/>
                </a:solidFill>
                <a:latin typeface="Times New Roman" panose="02020603050405020304" pitchFamily="18" charset="0"/>
                <a:cs typeface="Times New Roman" panose="02020603050405020304" pitchFamily="18" charset="0"/>
              </a:rPr>
              <a:t>:</a:t>
            </a:r>
            <a:endParaRPr lang="vi-VN" sz="30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FF0000"/>
                </a:solidFill>
                <a:latin typeface="Times New Roman" panose="02020603050405020304" pitchFamily="18" charset="0"/>
                <a:cs typeface="Times New Roman" panose="02020603050405020304" pitchFamily="18" charset="0"/>
              </a:rPr>
              <a:t> </a:t>
            </a:r>
            <a:r>
              <a:rPr lang="vi-VN" sz="3000" dirty="0">
                <a:solidFill>
                  <a:srgbClr val="FF0000"/>
                </a:solidFill>
                <a:latin typeface="Times New Roman" panose="02020603050405020304" pitchFamily="18" charset="0"/>
                <a:cs typeface="Times New Roman" panose="02020603050405020304" pitchFamily="18" charset="0"/>
              </a:rPr>
              <a:t>Gạch hết tất cả ứng cử viên</a:t>
            </a:r>
          </a:p>
          <a:p>
            <a:pPr>
              <a:buFont typeface="Arial" panose="020B0604020202020204" pitchFamily="34" charset="0"/>
              <a:buChar char="•"/>
            </a:pPr>
            <a:r>
              <a:rPr lang="en-US" sz="3000" dirty="0" smtClean="0">
                <a:solidFill>
                  <a:srgbClr val="FF0000"/>
                </a:solidFill>
                <a:latin typeface="Times New Roman" panose="02020603050405020304" pitchFamily="18" charset="0"/>
                <a:cs typeface="Times New Roman" panose="02020603050405020304" pitchFamily="18" charset="0"/>
              </a:rPr>
              <a:t> </a:t>
            </a:r>
            <a:r>
              <a:rPr lang="vi-VN" sz="3000" dirty="0" smtClean="0">
                <a:solidFill>
                  <a:srgbClr val="FF0000"/>
                </a:solidFill>
                <a:latin typeface="Times New Roman" panose="02020603050405020304" pitchFamily="18" charset="0"/>
                <a:cs typeface="Times New Roman" panose="02020603050405020304" pitchFamily="18" charset="0"/>
              </a:rPr>
              <a:t>Khoanh </a:t>
            </a:r>
            <a:r>
              <a:rPr lang="vi-VN" sz="3000" dirty="0">
                <a:solidFill>
                  <a:srgbClr val="FF0000"/>
                </a:solidFill>
                <a:latin typeface="Times New Roman" panose="02020603050405020304" pitchFamily="18" charset="0"/>
                <a:cs typeface="Times New Roman" panose="02020603050405020304" pitchFamily="18" charset="0"/>
              </a:rPr>
              <a:t>tròn / đánh dấu / viết thêm</a:t>
            </a:r>
          </a:p>
          <a:p>
            <a:pPr>
              <a:buFont typeface="Arial" panose="020B0604020202020204" pitchFamily="34" charset="0"/>
              <a:buChar char="•"/>
            </a:pPr>
            <a:r>
              <a:rPr lang="en-US" sz="3000" dirty="0" smtClean="0">
                <a:solidFill>
                  <a:srgbClr val="FF0000"/>
                </a:solidFill>
                <a:latin typeface="Times New Roman" panose="02020603050405020304" pitchFamily="18" charset="0"/>
                <a:cs typeface="Times New Roman" panose="02020603050405020304" pitchFamily="18" charset="0"/>
              </a:rPr>
              <a:t> </a:t>
            </a:r>
            <a:r>
              <a:rPr lang="vi-VN" sz="3000" dirty="0" smtClean="0">
                <a:solidFill>
                  <a:srgbClr val="FF0000"/>
                </a:solidFill>
                <a:latin typeface="Times New Roman" panose="02020603050405020304" pitchFamily="18" charset="0"/>
                <a:cs typeface="Times New Roman" panose="02020603050405020304" pitchFamily="18" charset="0"/>
              </a:rPr>
              <a:t>Ghi </a:t>
            </a:r>
            <a:r>
              <a:rPr lang="vi-VN" sz="3000" dirty="0">
                <a:solidFill>
                  <a:srgbClr val="FF0000"/>
                </a:solidFill>
                <a:latin typeface="Times New Roman" panose="02020603050405020304" pitchFamily="18" charset="0"/>
                <a:cs typeface="Times New Roman" panose="02020603050405020304" pitchFamily="18" charset="0"/>
              </a:rPr>
              <a:t>thêm tên ngoài danh sách</a:t>
            </a:r>
          </a:p>
          <a:p>
            <a:pPr>
              <a:buFont typeface="Arial" panose="020B0604020202020204" pitchFamily="34" charset="0"/>
              <a:buChar char="•"/>
            </a:pPr>
            <a:r>
              <a:rPr lang="en-US" sz="3000" dirty="0" smtClean="0">
                <a:solidFill>
                  <a:srgbClr val="FF0000"/>
                </a:solidFill>
                <a:latin typeface="Times New Roman" panose="02020603050405020304" pitchFamily="18" charset="0"/>
                <a:cs typeface="Times New Roman" panose="02020603050405020304" pitchFamily="18" charset="0"/>
              </a:rPr>
              <a:t> </a:t>
            </a:r>
            <a:r>
              <a:rPr lang="vi-VN" sz="3000" dirty="0" smtClean="0">
                <a:solidFill>
                  <a:srgbClr val="FF0000"/>
                </a:solidFill>
                <a:latin typeface="Times New Roman" panose="02020603050405020304" pitchFamily="18" charset="0"/>
                <a:cs typeface="Times New Roman" panose="02020603050405020304" pitchFamily="18" charset="0"/>
              </a:rPr>
              <a:t>Bầu </a:t>
            </a:r>
            <a:r>
              <a:rPr lang="vi-VN" sz="3000" dirty="0">
                <a:solidFill>
                  <a:srgbClr val="FF0000"/>
                </a:solidFill>
                <a:latin typeface="Times New Roman" panose="02020603050405020304" pitchFamily="18" charset="0"/>
                <a:cs typeface="Times New Roman" panose="02020603050405020304" pitchFamily="18" charset="0"/>
              </a:rPr>
              <a:t>quá số đại biểu ấn định</a:t>
            </a:r>
          </a:p>
          <a:p>
            <a:pPr>
              <a:buFont typeface="Arial" panose="020B0604020202020204" pitchFamily="34" charset="0"/>
              <a:buChar char="•"/>
            </a:pPr>
            <a:r>
              <a:rPr lang="vi-VN" sz="3000" dirty="0" smtClean="0">
                <a:solidFill>
                  <a:srgbClr val="FF0000"/>
                </a:solidFill>
                <a:latin typeface="Times New Roman" panose="02020603050405020304" pitchFamily="18" charset="0"/>
                <a:cs typeface="Times New Roman" panose="02020603050405020304" pitchFamily="18" charset="0"/>
              </a:rPr>
              <a:t> Để </a:t>
            </a:r>
            <a:r>
              <a:rPr lang="vi-VN" sz="3000" dirty="0">
                <a:solidFill>
                  <a:srgbClr val="FF0000"/>
                </a:solidFill>
                <a:latin typeface="Times New Roman" panose="02020603050405020304" pitchFamily="18" charset="0"/>
                <a:cs typeface="Times New Roman" panose="02020603050405020304" pitchFamily="18" charset="0"/>
              </a:rPr>
              <a:t>nguyên phiếu (khi phiếu có số dư ứng cử viên)</a:t>
            </a:r>
          </a:p>
        </p:txBody>
      </p:sp>
      <p:sp>
        <p:nvSpPr>
          <p:cNvPr id="18" name="Rectangle 17"/>
          <p:cNvSpPr/>
          <p:nvPr/>
        </p:nvSpPr>
        <p:spPr>
          <a:xfrm>
            <a:off x="8786197" y="5798462"/>
            <a:ext cx="5413661" cy="1477328"/>
          </a:xfrm>
          <a:prstGeom prst="rect">
            <a:avLst/>
          </a:prstGeom>
        </p:spPr>
        <p:txBody>
          <a:bodyPr wrap="square">
            <a:spAutoFit/>
          </a:bodyPr>
          <a:lstStyle/>
          <a:p>
            <a:r>
              <a:rPr lang="en-US" sz="3000" b="1" dirty="0" smtClean="0">
                <a:solidFill>
                  <a:srgbClr val="375517"/>
                </a:solidFill>
                <a:latin typeface="Times New Roman" panose="02020603050405020304" pitchFamily="18" charset="0"/>
                <a:cs typeface="Times New Roman" panose="02020603050405020304" pitchFamily="18" charset="0"/>
              </a:rPr>
              <a:t>1 ĐÚNG:</a:t>
            </a:r>
            <a:endParaRPr lang="en-US" sz="3000" dirty="0">
              <a:solidFill>
                <a:srgbClr val="375517"/>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375517"/>
                </a:solidFill>
                <a:latin typeface="Times New Roman" panose="02020603050405020304" pitchFamily="18" charset="0"/>
                <a:cs typeface="Times New Roman" panose="02020603050405020304" pitchFamily="18" charset="0"/>
              </a:rPr>
              <a:t> </a:t>
            </a:r>
            <a:r>
              <a:rPr lang="en-US" sz="3000" dirty="0" err="1" smtClean="0">
                <a:solidFill>
                  <a:srgbClr val="375517"/>
                </a:solidFill>
                <a:latin typeface="Times New Roman" panose="02020603050405020304" pitchFamily="18" charset="0"/>
                <a:cs typeface="Times New Roman" panose="02020603050405020304" pitchFamily="18" charset="0"/>
              </a:rPr>
              <a:t>Không</a:t>
            </a:r>
            <a:r>
              <a:rPr lang="en-US" sz="3000" dirty="0" smtClean="0">
                <a:solidFill>
                  <a:srgbClr val="375517"/>
                </a:solidFill>
                <a:latin typeface="Times New Roman" panose="02020603050405020304" pitchFamily="18" charset="0"/>
                <a:cs typeface="Times New Roman" panose="02020603050405020304" pitchFamily="18" charset="0"/>
              </a:rPr>
              <a:t> </a:t>
            </a:r>
            <a:r>
              <a:rPr lang="en-US" sz="3000" dirty="0" err="1">
                <a:solidFill>
                  <a:srgbClr val="375517"/>
                </a:solidFill>
                <a:latin typeface="Times New Roman" panose="02020603050405020304" pitchFamily="18" charset="0"/>
                <a:cs typeface="Times New Roman" panose="02020603050405020304" pitchFamily="18" charset="0"/>
              </a:rPr>
              <a:t>bầu</a:t>
            </a:r>
            <a:r>
              <a:rPr lang="en-US" sz="3000" dirty="0">
                <a:solidFill>
                  <a:srgbClr val="375517"/>
                </a:solidFill>
                <a:latin typeface="Times New Roman" panose="02020603050405020304" pitchFamily="18" charset="0"/>
                <a:cs typeface="Times New Roman" panose="02020603050405020304" pitchFamily="18" charset="0"/>
              </a:rPr>
              <a:t> </a:t>
            </a:r>
            <a:r>
              <a:rPr lang="en-US" sz="3000" dirty="0" err="1">
                <a:solidFill>
                  <a:srgbClr val="375517"/>
                </a:solidFill>
                <a:latin typeface="Times New Roman" panose="02020603050405020304" pitchFamily="18" charset="0"/>
                <a:cs typeface="Times New Roman" panose="02020603050405020304" pitchFamily="18" charset="0"/>
              </a:rPr>
              <a:t>ai</a:t>
            </a:r>
            <a:r>
              <a:rPr lang="en-US" sz="3000" dirty="0">
                <a:solidFill>
                  <a:srgbClr val="375517"/>
                </a:solidFill>
                <a:latin typeface="Times New Roman" panose="02020603050405020304" pitchFamily="18" charset="0"/>
                <a:cs typeface="Times New Roman" panose="02020603050405020304" pitchFamily="18" charset="0"/>
              </a:rPr>
              <a:t> → </a:t>
            </a:r>
            <a:r>
              <a:rPr lang="en-US" sz="3000" b="1" dirty="0" err="1">
                <a:solidFill>
                  <a:srgbClr val="375517"/>
                </a:solidFill>
                <a:latin typeface="Times New Roman" panose="02020603050405020304" pitchFamily="18" charset="0"/>
                <a:cs typeface="Times New Roman" panose="02020603050405020304" pitchFamily="18" charset="0"/>
              </a:rPr>
              <a:t>gạch</a:t>
            </a:r>
            <a:r>
              <a:rPr lang="en-US" sz="3000" b="1" dirty="0">
                <a:solidFill>
                  <a:srgbClr val="375517"/>
                </a:solidFill>
                <a:latin typeface="Times New Roman" panose="02020603050405020304" pitchFamily="18" charset="0"/>
                <a:cs typeface="Times New Roman" panose="02020603050405020304" pitchFamily="18" charset="0"/>
              </a:rPr>
              <a:t> </a:t>
            </a:r>
            <a:r>
              <a:rPr lang="en-US" sz="3000" b="1" dirty="0" err="1">
                <a:solidFill>
                  <a:srgbClr val="375517"/>
                </a:solidFill>
                <a:latin typeface="Times New Roman" panose="02020603050405020304" pitchFamily="18" charset="0"/>
                <a:cs typeface="Times New Roman" panose="02020603050405020304" pitchFamily="18" charset="0"/>
              </a:rPr>
              <a:t>ngang</a:t>
            </a:r>
            <a:r>
              <a:rPr lang="en-US" sz="3000" b="1" dirty="0">
                <a:solidFill>
                  <a:srgbClr val="375517"/>
                </a:solidFill>
                <a:latin typeface="Times New Roman" panose="02020603050405020304" pitchFamily="18" charset="0"/>
                <a:cs typeface="Times New Roman" panose="02020603050405020304" pitchFamily="18" charset="0"/>
              </a:rPr>
              <a:t> </a:t>
            </a:r>
            <a:r>
              <a:rPr lang="en-US" sz="3000" b="1" dirty="0" err="1">
                <a:solidFill>
                  <a:srgbClr val="375517"/>
                </a:solidFill>
                <a:latin typeface="Times New Roman" panose="02020603050405020304" pitchFamily="18" charset="0"/>
                <a:cs typeface="Times New Roman" panose="02020603050405020304" pitchFamily="18" charset="0"/>
              </a:rPr>
              <a:t>đè</a:t>
            </a:r>
            <a:r>
              <a:rPr lang="en-US" sz="3000" b="1" dirty="0">
                <a:solidFill>
                  <a:srgbClr val="375517"/>
                </a:solidFill>
                <a:latin typeface="Times New Roman" panose="02020603050405020304" pitchFamily="18" charset="0"/>
                <a:cs typeface="Times New Roman" panose="02020603050405020304" pitchFamily="18" charset="0"/>
              </a:rPr>
              <a:t> </a:t>
            </a:r>
            <a:r>
              <a:rPr lang="en-US" sz="3000" b="1" dirty="0" err="1">
                <a:solidFill>
                  <a:srgbClr val="375517"/>
                </a:solidFill>
                <a:latin typeface="Times New Roman" panose="02020603050405020304" pitchFamily="18" charset="0"/>
                <a:cs typeface="Times New Roman" panose="02020603050405020304" pitchFamily="18" charset="0"/>
              </a:rPr>
              <a:t>cả</a:t>
            </a:r>
            <a:r>
              <a:rPr lang="en-US" sz="3000" b="1" dirty="0">
                <a:solidFill>
                  <a:srgbClr val="375517"/>
                </a:solidFill>
                <a:latin typeface="Times New Roman" panose="02020603050405020304" pitchFamily="18" charset="0"/>
                <a:cs typeface="Times New Roman" panose="02020603050405020304" pitchFamily="18" charset="0"/>
              </a:rPr>
              <a:t> </a:t>
            </a:r>
            <a:r>
              <a:rPr lang="en-US" sz="3000" b="1" dirty="0" err="1">
                <a:solidFill>
                  <a:srgbClr val="375517"/>
                </a:solidFill>
                <a:latin typeface="Times New Roman" panose="02020603050405020304" pitchFamily="18" charset="0"/>
                <a:cs typeface="Times New Roman" panose="02020603050405020304" pitchFamily="18" charset="0"/>
              </a:rPr>
              <a:t>dòng</a:t>
            </a:r>
            <a:r>
              <a:rPr lang="en-US" sz="3000" b="1" dirty="0">
                <a:solidFill>
                  <a:srgbClr val="375517"/>
                </a:solidFill>
                <a:latin typeface="Times New Roman" panose="02020603050405020304" pitchFamily="18" charset="0"/>
                <a:cs typeface="Times New Roman" panose="02020603050405020304" pitchFamily="18" charset="0"/>
              </a:rPr>
              <a:t> </a:t>
            </a:r>
            <a:r>
              <a:rPr lang="en-US" sz="3000" b="1" dirty="0" err="1">
                <a:solidFill>
                  <a:srgbClr val="375517"/>
                </a:solidFill>
                <a:latin typeface="Times New Roman" panose="02020603050405020304" pitchFamily="18" charset="0"/>
                <a:cs typeface="Times New Roman" panose="02020603050405020304" pitchFamily="18" charset="0"/>
              </a:rPr>
              <a:t>họ</a:t>
            </a:r>
            <a:r>
              <a:rPr lang="en-US" sz="3000" b="1" dirty="0">
                <a:solidFill>
                  <a:srgbClr val="375517"/>
                </a:solidFill>
                <a:latin typeface="Times New Roman" panose="02020603050405020304" pitchFamily="18" charset="0"/>
                <a:cs typeface="Times New Roman" panose="02020603050405020304" pitchFamily="18" charset="0"/>
              </a:rPr>
              <a:t> </a:t>
            </a:r>
            <a:r>
              <a:rPr lang="en-US" sz="3000" b="1" dirty="0" err="1">
                <a:solidFill>
                  <a:srgbClr val="375517"/>
                </a:solidFill>
                <a:latin typeface="Times New Roman" panose="02020603050405020304" pitchFamily="18" charset="0"/>
                <a:cs typeface="Times New Roman" panose="02020603050405020304" pitchFamily="18" charset="0"/>
              </a:rPr>
              <a:t>tên</a:t>
            </a:r>
            <a:endParaRPr lang="en-US" sz="3000" dirty="0">
              <a:solidFill>
                <a:srgbClr val="375517"/>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905"/>
            <a:ext cx="2676525" cy="1704975"/>
          </a:xfrm>
          <a:prstGeom prst="rect">
            <a:avLst/>
          </a:prstGeom>
          <a:ln>
            <a:noFill/>
          </a:ln>
          <a:effectLst>
            <a:softEdge rad="112500"/>
          </a:effectLst>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023" y="56198"/>
            <a:ext cx="2143125" cy="2143125"/>
          </a:xfrm>
          <a:prstGeom prst="ellipse">
            <a:avLst/>
          </a:prstGeom>
          <a:ln>
            <a:noFill/>
          </a:ln>
          <a:effectLst>
            <a:softEdge rad="112500"/>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1869583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378" y="2860416"/>
            <a:ext cx="5371738" cy="3170099"/>
          </a:xfrm>
          <a:prstGeom prst="rect">
            <a:avLst/>
          </a:prstGeom>
        </p:spPr>
        <p:txBody>
          <a:bodyPr wrap="square">
            <a:spAutoFit/>
          </a:bodyPr>
          <a:lstStyle/>
          <a:p>
            <a:pPr algn="just"/>
            <a:r>
              <a:rPr lang="vi-VN" sz="4000" b="1" dirty="0" smtClean="0">
                <a:solidFill>
                  <a:srgbClr val="002060"/>
                </a:solidFill>
                <a:latin typeface="Times New Roman" panose="02020603050405020304" pitchFamily="18" charset="0"/>
                <a:cs typeface="Times New Roman" panose="02020603050405020304" pitchFamily="18" charset="0"/>
              </a:rPr>
              <a:t>Tổ Bầu cử phải đóng dấu “Đã bỏ phiếu” vào </a:t>
            </a:r>
            <a:r>
              <a:rPr lang="vi-VN" sz="4000" b="1" dirty="0" smtClean="0">
                <a:solidFill>
                  <a:srgbClr val="FF0000"/>
                </a:solidFill>
                <a:latin typeface="Times New Roman" panose="02020603050405020304" pitchFamily="18" charset="0"/>
                <a:cs typeface="Times New Roman" panose="02020603050405020304" pitchFamily="18" charset="0"/>
              </a:rPr>
              <a:t>mặt trước, phía trên, góc trái của Thẻ cử tri </a:t>
            </a:r>
            <a:r>
              <a:rPr lang="vi-VN" sz="4000" b="1" dirty="0" smtClean="0">
                <a:solidFill>
                  <a:srgbClr val="002060"/>
                </a:solidFill>
                <a:latin typeface="Times New Roman" panose="02020603050405020304" pitchFamily="18" charset="0"/>
                <a:cs typeface="Times New Roman" panose="02020603050405020304" pitchFamily="18" charset="0"/>
              </a:rPr>
              <a:t>đã bỏ phiếu bầu xong</a:t>
            </a:r>
            <a:endParaRPr lang="vi-VN" sz="40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019" y="1283368"/>
            <a:ext cx="8640381" cy="6946232"/>
          </a:xfrm>
          <a:prstGeom prst="rect">
            <a:avLst/>
          </a:prstGeom>
        </p:spPr>
      </p:pic>
      <p:sp>
        <p:nvSpPr>
          <p:cNvPr id="5" name="Rectangle 4"/>
          <p:cNvSpPr/>
          <p:nvPr/>
        </p:nvSpPr>
        <p:spPr>
          <a:xfrm>
            <a:off x="7042484" y="3128211"/>
            <a:ext cx="1604210" cy="721894"/>
          </a:xfrm>
          <a:prstGeom prst="rect">
            <a:avLst/>
          </a:prstGeom>
        </p:spPr>
        <p:style>
          <a:lnRef idx="2">
            <a:schemeClr val="accent2"/>
          </a:lnRef>
          <a:fillRef idx="1001">
            <a:schemeClr val="lt2"/>
          </a:fillRef>
          <a:effectRef idx="0">
            <a:schemeClr val="accent2"/>
          </a:effectRef>
          <a:fontRef idx="minor">
            <a:schemeClr val="dk1"/>
          </a:fontRef>
        </p:style>
        <p:txBody>
          <a:bodyPr rtlCol="0" anchor="ctr"/>
          <a:lstStyle/>
          <a:p>
            <a:pPr algn="ctr"/>
            <a:r>
              <a:rPr lang="vi-VN" sz="2000" b="1" dirty="0" smtClean="0">
                <a:ln w="22225">
                  <a:solidFill>
                    <a:schemeClr val="accent2"/>
                  </a:solidFill>
                  <a:prstDash val="solid"/>
                </a:ln>
                <a:solidFill>
                  <a:schemeClr val="bg1"/>
                </a:solidFill>
                <a:latin typeface="+mj-lt"/>
              </a:rPr>
              <a:t>Đã bỏ phiếu</a:t>
            </a:r>
            <a:endParaRPr lang="en-US" sz="2000" b="1" dirty="0">
              <a:ln w="22225">
                <a:solidFill>
                  <a:schemeClr val="accent2"/>
                </a:solidFill>
                <a:prstDash val="solid"/>
              </a:ln>
              <a:solidFill>
                <a:schemeClr val="bg1"/>
              </a:solidFill>
              <a:latin typeface="+mj-lt"/>
            </a:endParaRPr>
          </a:p>
        </p:txBody>
      </p:sp>
      <p:sp>
        <p:nvSpPr>
          <p:cNvPr id="8" name="Striped Right Arrow 7"/>
          <p:cNvSpPr/>
          <p:nvPr/>
        </p:nvSpPr>
        <p:spPr>
          <a:xfrm rot="19288321">
            <a:off x="5523782" y="4026272"/>
            <a:ext cx="1655593" cy="606317"/>
          </a:xfrm>
          <a:prstGeom prst="strip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Rectangle 1"/>
          <p:cNvSpPr/>
          <p:nvPr/>
        </p:nvSpPr>
        <p:spPr>
          <a:xfrm>
            <a:off x="802048" y="1031051"/>
            <a:ext cx="7633821" cy="474553"/>
          </a:xfrm>
          <a:prstGeom prst="rect">
            <a:avLst/>
          </a:prstGeom>
        </p:spPr>
        <p:txBody>
          <a:bodyPr wrap="none">
            <a:spAutoFit/>
          </a:bodyPr>
          <a:lstStyle/>
          <a:p>
            <a:pPr>
              <a:lnSpc>
                <a:spcPts val="2600"/>
              </a:lnSpc>
            </a:pPr>
            <a:r>
              <a:rPr lang="vi-VN" sz="4000"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vi-VN"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Lưu ý: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Đóng</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dấu</a:t>
            </a:r>
            <a:r>
              <a:rPr lang="en-US" sz="4000"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Đã</a:t>
            </a:r>
            <a:r>
              <a:rPr lang="en-US" sz="4000"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bỏ</a:t>
            </a:r>
            <a:r>
              <a:rPr lang="en-US" sz="4000"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phiếu</a:t>
            </a:r>
            <a:r>
              <a:rPr lang="vi-VN" sz="4000" b="1" dirty="0">
                <a:solidFill>
                  <a:srgbClr val="FF0000"/>
                </a:solidFill>
                <a:latin typeface="Times New Roman" panose="02020603050405020304" pitchFamily="18" charset="0"/>
                <a:ea typeface="Libre Baskerville" pitchFamily="34" charset="-122"/>
                <a:cs typeface="Times New Roman" panose="02020603050405020304" pitchFamily="18" charset="0"/>
              </a:rPr>
              <a:t>”</a:t>
            </a:r>
            <a:endParaRPr lang="en-US" sz="4000" b="1" dirty="0">
              <a:solidFill>
                <a:srgbClr val="FF0000"/>
              </a:solidFill>
            </a:endParaRPr>
          </a:p>
        </p:txBody>
      </p:sp>
    </p:spTree>
    <p:extLst>
      <p:ext uri="{BB962C8B-B14F-4D97-AF65-F5344CB8AC3E}">
        <p14:creationId xmlns:p14="http://schemas.microsoft.com/office/powerpoint/2010/main" val="2598739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0236" y="3753853"/>
            <a:ext cx="6730164" cy="4475747"/>
          </a:xfrm>
          <a:prstGeom prst="rect">
            <a:avLst/>
          </a:prstGeom>
        </p:spPr>
      </p:pic>
      <p:sp>
        <p:nvSpPr>
          <p:cNvPr id="3" name="Rectangle 2"/>
          <p:cNvSpPr/>
          <p:nvPr/>
        </p:nvSpPr>
        <p:spPr>
          <a:xfrm>
            <a:off x="3547673" y="604334"/>
            <a:ext cx="8032968" cy="425758"/>
          </a:xfrm>
          <a:prstGeom prst="rect">
            <a:avLst/>
          </a:prstGeom>
        </p:spPr>
        <p:txBody>
          <a:bodyPr wrap="none">
            <a:spAutoFit/>
          </a:bodyPr>
          <a:lstStyle/>
          <a:p>
            <a:pPr>
              <a:lnSpc>
                <a:spcPts val="2600"/>
              </a:lnSpc>
            </a:pPr>
            <a:r>
              <a:rPr lang="vi-VN" sz="4000"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vi-VN"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Quyền được quay phim, chụp ảnh</a:t>
            </a:r>
            <a:endParaRPr lang="en-US" sz="4000" b="1" dirty="0">
              <a:solidFill>
                <a:srgbClr val="FF0000"/>
              </a:solidFill>
            </a:endParaRPr>
          </a:p>
        </p:txBody>
      </p:sp>
      <p:sp>
        <p:nvSpPr>
          <p:cNvPr id="4" name="Rectangle 3"/>
          <p:cNvSpPr/>
          <p:nvPr/>
        </p:nvSpPr>
        <p:spPr>
          <a:xfrm>
            <a:off x="249155" y="1763967"/>
            <a:ext cx="7512858" cy="5570756"/>
          </a:xfrm>
          <a:prstGeom prst="rect">
            <a:avLst/>
          </a:prstGeom>
        </p:spPr>
        <p:txBody>
          <a:bodyPr wrap="square">
            <a:spAutoFit/>
          </a:bodyPr>
          <a:lstStyle/>
          <a:p>
            <a:pPr marL="457200" indent="-457200" algn="just">
              <a:buFont typeface="Wingdings" panose="05000000000000000000" pitchFamily="2" charset="2"/>
              <a:buChar char="v"/>
            </a:pPr>
            <a:r>
              <a:rPr lang="en-US" sz="3000" dirty="0" smtClean="0">
                <a:solidFill>
                  <a:srgbClr val="FF0000"/>
                </a:solidFill>
                <a:latin typeface="Times New Roman" panose="02020603050405020304" pitchFamily="18" charset="0"/>
                <a:cs typeface="Times New Roman" panose="02020603050405020304" pitchFamily="18" charset="0"/>
              </a:rPr>
              <a:t>Ở </a:t>
            </a:r>
            <a:r>
              <a:rPr lang="en-US" sz="3000" dirty="0" err="1">
                <a:solidFill>
                  <a:srgbClr val="FF0000"/>
                </a:solidFill>
                <a:latin typeface="Times New Roman" panose="02020603050405020304" pitchFamily="18" charset="0"/>
                <a:cs typeface="Times New Roman" panose="02020603050405020304" pitchFamily="18" charset="0"/>
              </a:rPr>
              <a:t>phía</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ngoài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phòng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bỏ</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phiếu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và</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u="sng" dirty="0" err="1" smtClean="0">
                <a:solidFill>
                  <a:srgbClr val="FF0000"/>
                </a:solidFill>
                <a:latin typeface="Times New Roman" panose="02020603050405020304" pitchFamily="18" charset="0"/>
                <a:cs typeface="Times New Roman" panose="02020603050405020304" pitchFamily="18" charset="0"/>
              </a:rPr>
              <a:t>không</a:t>
            </a:r>
            <a:r>
              <a:rPr lang="en-US" sz="3000" u="sng" dirty="0" smtClean="0">
                <a:solidFill>
                  <a:srgbClr val="FF0000"/>
                </a:solidFill>
                <a:latin typeface="Times New Roman" panose="02020603050405020304" pitchFamily="18" charset="0"/>
                <a:cs typeface="Times New Roman" panose="02020603050405020304" pitchFamily="18" charset="0"/>
              </a:rPr>
              <a:t> </a:t>
            </a:r>
            <a:r>
              <a:rPr lang="en-US" sz="3000" u="sng" dirty="0" err="1">
                <a:solidFill>
                  <a:srgbClr val="FF0000"/>
                </a:solidFill>
                <a:latin typeface="Times New Roman" panose="02020603050405020304" pitchFamily="18" charset="0"/>
                <a:cs typeface="Times New Roman" panose="02020603050405020304" pitchFamily="18" charset="0"/>
              </a:rPr>
              <a:t>được</a:t>
            </a:r>
            <a:r>
              <a:rPr lang="en-US" sz="3000" u="sng" dirty="0">
                <a:solidFill>
                  <a:srgbClr val="FF0000"/>
                </a:solidFill>
                <a:latin typeface="Times New Roman" panose="02020603050405020304" pitchFamily="18" charset="0"/>
                <a:cs typeface="Times New Roman" panose="02020603050405020304" pitchFamily="18" charset="0"/>
              </a:rPr>
              <a:t> </a:t>
            </a:r>
            <a:r>
              <a:rPr lang="en-US" sz="3000" u="sng" dirty="0" err="1">
                <a:solidFill>
                  <a:srgbClr val="FF0000"/>
                </a:solidFill>
                <a:latin typeface="Times New Roman" panose="02020603050405020304" pitchFamily="18" charset="0"/>
                <a:cs typeface="Times New Roman" panose="02020603050405020304" pitchFamily="18" charset="0"/>
              </a:rPr>
              <a:t>làm</a:t>
            </a:r>
            <a:r>
              <a:rPr lang="en-US" sz="3000" u="sng" dirty="0">
                <a:solidFill>
                  <a:srgbClr val="FF0000"/>
                </a:solidFill>
                <a:latin typeface="Times New Roman" panose="02020603050405020304" pitchFamily="18" charset="0"/>
                <a:cs typeface="Times New Roman" panose="02020603050405020304" pitchFamily="18" charset="0"/>
              </a:rPr>
              <a:t> </a:t>
            </a:r>
            <a:r>
              <a:rPr lang="en-US" sz="3000" u="sng" dirty="0" err="1">
                <a:solidFill>
                  <a:srgbClr val="FF0000"/>
                </a:solidFill>
                <a:latin typeface="Times New Roman" panose="02020603050405020304" pitchFamily="18" charset="0"/>
                <a:cs typeface="Times New Roman" panose="02020603050405020304" pitchFamily="18" charset="0"/>
              </a:rPr>
              <a:t>ảnh</a:t>
            </a:r>
            <a:r>
              <a:rPr lang="en-US" sz="3000" u="sng" dirty="0">
                <a:solidFill>
                  <a:srgbClr val="FF0000"/>
                </a:solidFill>
                <a:latin typeface="Times New Roman" panose="02020603050405020304" pitchFamily="18" charset="0"/>
                <a:cs typeface="Times New Roman" panose="02020603050405020304" pitchFamily="18" charset="0"/>
              </a:rPr>
              <a:t> </a:t>
            </a:r>
            <a:r>
              <a:rPr lang="en-US" sz="3000" u="sng" dirty="0" err="1">
                <a:solidFill>
                  <a:srgbClr val="FF0000"/>
                </a:solidFill>
                <a:latin typeface="Times New Roman" panose="02020603050405020304" pitchFamily="18" charset="0"/>
                <a:cs typeface="Times New Roman" panose="02020603050405020304" pitchFamily="18" charset="0"/>
              </a:rPr>
              <a:t>hưởng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đến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hoạt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động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bình</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thường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Tổ</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bầu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cử</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việc</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bỏ</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phiếu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cử</a:t>
            </a:r>
            <a:r>
              <a:rPr lang="en-US" sz="3000" dirty="0">
                <a:solidFill>
                  <a:srgbClr val="002060"/>
                </a:solidFill>
                <a:latin typeface="Times New Roman" panose="02020603050405020304" pitchFamily="18" charset="0"/>
                <a:cs typeface="Times New Roman" panose="02020603050405020304" pitchFamily="18" charset="0"/>
              </a:rPr>
              <a:t> tri </a:t>
            </a:r>
            <a:endParaRPr lang="en-US" sz="3000" dirty="0" smtClean="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endParaRPr lang="vi-VN" sz="3000" dirty="0" smtClean="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endParaRPr lang="en-US" sz="3000" dirty="0" smtClean="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en-US" sz="3000" dirty="0">
                <a:solidFill>
                  <a:srgbClr val="002060"/>
                </a:solidFill>
                <a:latin typeface="Times New Roman" panose="02020603050405020304" pitchFamily="18" charset="0"/>
                <a:cs typeface="Times New Roman" panose="02020603050405020304" pitchFamily="18" charset="0"/>
              </a:rPr>
              <a:t>Ở</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trong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phòng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bỏ</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phiếu</a:t>
            </a:r>
            <a:r>
              <a:rPr lang="en-US" sz="3000" dirty="0">
                <a:solidFill>
                  <a:srgbClr val="002060"/>
                </a:solidFill>
                <a:latin typeface="Times New Roman" panose="02020603050405020304" pitchFamily="18" charset="0"/>
                <a:cs typeface="Times New Roman" panose="02020603050405020304" pitchFamily="18" charset="0"/>
              </a:rPr>
              <a:t> </a:t>
            </a:r>
            <a:r>
              <a:rPr lang="en-US" sz="3000" u="sng" dirty="0" err="1">
                <a:solidFill>
                  <a:srgbClr val="FF0000"/>
                </a:solidFill>
                <a:latin typeface="Times New Roman" panose="02020603050405020304" pitchFamily="18" charset="0"/>
                <a:cs typeface="Times New Roman" panose="02020603050405020304" pitchFamily="18" charset="0"/>
              </a:rPr>
              <a:t>nếu</a:t>
            </a:r>
            <a:r>
              <a:rPr lang="en-US" sz="3000" u="sng" dirty="0">
                <a:solidFill>
                  <a:srgbClr val="FF0000"/>
                </a:solidFill>
                <a:latin typeface="Times New Roman" panose="02020603050405020304" pitchFamily="18" charset="0"/>
                <a:cs typeface="Times New Roman" panose="02020603050405020304" pitchFamily="18" charset="0"/>
              </a:rPr>
              <a:t> </a:t>
            </a:r>
            <a:r>
              <a:rPr lang="en-US" sz="3000" u="sng" dirty="0" err="1">
                <a:solidFill>
                  <a:srgbClr val="FF0000"/>
                </a:solidFill>
                <a:latin typeface="Times New Roman" panose="02020603050405020304" pitchFamily="18" charset="0"/>
                <a:cs typeface="Times New Roman" panose="02020603050405020304" pitchFamily="18" charset="0"/>
              </a:rPr>
              <a:t>được</a:t>
            </a:r>
            <a:r>
              <a:rPr lang="en-US" sz="3000" u="sng" dirty="0">
                <a:solidFill>
                  <a:srgbClr val="FF0000"/>
                </a:solidFill>
                <a:latin typeface="Times New Roman" panose="02020603050405020304" pitchFamily="18" charset="0"/>
                <a:cs typeface="Times New Roman" panose="02020603050405020304" pitchFamily="18" charset="0"/>
              </a:rPr>
              <a:t> </a:t>
            </a:r>
            <a:r>
              <a:rPr lang="en-US" sz="3000" u="sng" dirty="0" err="1">
                <a:solidFill>
                  <a:srgbClr val="FF0000"/>
                </a:solidFill>
                <a:latin typeface="Times New Roman" panose="02020603050405020304" pitchFamily="18" charset="0"/>
                <a:cs typeface="Times New Roman" panose="02020603050405020304" pitchFamily="18" charset="0"/>
              </a:rPr>
              <a:t>Tổ</a:t>
            </a:r>
            <a:r>
              <a:rPr lang="en-US" sz="3000" u="sng" dirty="0">
                <a:solidFill>
                  <a:srgbClr val="FF0000"/>
                </a:solidFill>
                <a:latin typeface="Times New Roman" panose="02020603050405020304" pitchFamily="18" charset="0"/>
                <a:cs typeface="Times New Roman" panose="02020603050405020304" pitchFamily="18" charset="0"/>
              </a:rPr>
              <a:t> </a:t>
            </a:r>
            <a:r>
              <a:rPr lang="en-US" sz="3000" u="sng" dirty="0" err="1">
                <a:solidFill>
                  <a:srgbClr val="FF0000"/>
                </a:solidFill>
                <a:latin typeface="Times New Roman" panose="02020603050405020304" pitchFamily="18" charset="0"/>
                <a:cs typeface="Times New Roman" panose="02020603050405020304" pitchFamily="18" charset="0"/>
              </a:rPr>
              <a:t>trưởng</a:t>
            </a:r>
            <a:r>
              <a:rPr lang="en-US" sz="3000" u="sng" dirty="0">
                <a:solidFill>
                  <a:srgbClr val="FF0000"/>
                </a:solidFill>
                <a:latin typeface="Times New Roman" panose="02020603050405020304" pitchFamily="18" charset="0"/>
                <a:cs typeface="Times New Roman" panose="02020603050405020304" pitchFamily="18" charset="0"/>
              </a:rPr>
              <a:t> </a:t>
            </a:r>
            <a:r>
              <a:rPr lang="vi-VN" sz="3000" u="sng" dirty="0" smtClean="0">
                <a:solidFill>
                  <a:srgbClr val="FF0000"/>
                </a:solidFill>
                <a:latin typeface="Times New Roman" panose="02020603050405020304" pitchFamily="18" charset="0"/>
                <a:cs typeface="Times New Roman" panose="02020603050405020304" pitchFamily="18" charset="0"/>
              </a:rPr>
              <a:t>TBC </a:t>
            </a:r>
            <a:r>
              <a:rPr lang="en-US" sz="3000" u="sng" dirty="0" err="1" smtClean="0">
                <a:solidFill>
                  <a:srgbClr val="FF0000"/>
                </a:solidFill>
                <a:latin typeface="Times New Roman" panose="02020603050405020304" pitchFamily="18" charset="0"/>
                <a:cs typeface="Times New Roman" panose="02020603050405020304" pitchFamily="18" charset="0"/>
              </a:rPr>
              <a:t>đồng</a:t>
            </a:r>
            <a:r>
              <a:rPr lang="en-US" sz="3000" u="sng" dirty="0" smtClean="0">
                <a:solidFill>
                  <a:srgbClr val="FF0000"/>
                </a:solidFill>
                <a:latin typeface="Times New Roman" panose="02020603050405020304" pitchFamily="18" charset="0"/>
                <a:cs typeface="Times New Roman" panose="02020603050405020304" pitchFamily="18" charset="0"/>
              </a:rPr>
              <a:t> </a:t>
            </a:r>
            <a:r>
              <a:rPr lang="en-US" sz="3000" u="sng" dirty="0">
                <a:solidFill>
                  <a:srgbClr val="FF0000"/>
                </a:solidFill>
                <a:latin typeface="Times New Roman" panose="02020603050405020304" pitchFamily="18" charset="0"/>
                <a:cs typeface="Times New Roman" panose="02020603050405020304" pitchFamily="18" charset="0"/>
              </a:rPr>
              <a:t>ý</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phải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bảo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đảm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bảo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mật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thông</a:t>
            </a:r>
            <a:r>
              <a:rPr lang="en-US" sz="3000" dirty="0">
                <a:solidFill>
                  <a:srgbClr val="002060"/>
                </a:solidFill>
                <a:latin typeface="Times New Roman" panose="02020603050405020304" pitchFamily="18" charset="0"/>
                <a:cs typeface="Times New Roman" panose="02020603050405020304" pitchFamily="18" charset="0"/>
              </a:rPr>
              <a:t> tin </a:t>
            </a:r>
            <a:r>
              <a:rPr lang="en-US" sz="3000" dirty="0" err="1">
                <a:solidFill>
                  <a:srgbClr val="002060"/>
                </a:solidFill>
                <a:latin typeface="Times New Roman" panose="02020603050405020304" pitchFamily="18" charset="0"/>
                <a:cs typeface="Times New Roman" panose="02020603050405020304" pitchFamily="18" charset="0"/>
              </a:rPr>
              <a:t>bỏ</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phiếu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các</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cử</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smtClean="0">
                <a:solidFill>
                  <a:srgbClr val="002060"/>
                </a:solidFill>
                <a:latin typeface="Times New Roman" panose="02020603050405020304" pitchFamily="18" charset="0"/>
                <a:cs typeface="Times New Roman" panose="02020603050405020304" pitchFamily="18" charset="0"/>
              </a:rPr>
              <a:t>tri. </a:t>
            </a:r>
          </a:p>
          <a:p>
            <a:pPr marL="457200" indent="-457200" algn="just">
              <a:buFont typeface="Wingdings" panose="05000000000000000000" pitchFamily="2" charset="2"/>
              <a:buChar char="v"/>
            </a:pPr>
            <a:endParaRPr lang="vi-VN" sz="3000" dirty="0" smtClean="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endParaRPr lang="vi-VN" sz="3000" dirty="0" smtClean="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en-US" sz="2800" dirty="0" err="1" smtClean="0">
                <a:solidFill>
                  <a:srgbClr val="002060"/>
                </a:solidFill>
                <a:latin typeface="Times New Roman" panose="02020603050405020304" pitchFamily="18" charset="0"/>
                <a:cs typeface="Times New Roman" panose="02020603050405020304" pitchFamily="18" charset="0"/>
              </a:rPr>
              <a:t>Trường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làm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trở</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hưởng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bầu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Tổ</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trưởng</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TBC</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dừng</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1178" y="1242972"/>
            <a:ext cx="2868279" cy="2510882"/>
          </a:xfrm>
          <a:prstGeom prst="rect">
            <a:avLst/>
          </a:prstGeom>
        </p:spPr>
      </p:pic>
    </p:spTree>
    <p:extLst>
      <p:ext uri="{BB962C8B-B14F-4D97-AF65-F5344CB8AC3E}">
        <p14:creationId xmlns:p14="http://schemas.microsoft.com/office/powerpoint/2010/main" val="3406297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347626" y="460475"/>
            <a:ext cx="5670590" cy="708779"/>
          </a:xfrm>
          <a:prstGeom prst="rect">
            <a:avLst/>
          </a:prstGeom>
          <a:noFill/>
          <a:ln/>
        </p:spPr>
        <p:txBody>
          <a:bodyPr wrap="none" lIns="0" tIns="0" rIns="0" bIns="0" rtlCol="0" anchor="t"/>
          <a:lstStyle/>
          <a:p>
            <a:pPr marL="0" indent="0" algn="ctr">
              <a:lnSpc>
                <a:spcPts val="5550"/>
              </a:lnSpc>
              <a:buNone/>
            </a:pPr>
            <a:r>
              <a:rPr lang="en-US" sz="445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7.6. HÒM </a:t>
            </a:r>
            <a:r>
              <a:rPr lang="en-US" sz="4450" b="1" dirty="0">
                <a:solidFill>
                  <a:srgbClr val="403CCF"/>
                </a:solidFill>
                <a:latin typeface="Times New Roman" panose="02020603050405020304" pitchFamily="18" charset="0"/>
                <a:ea typeface="Libre Baskerville" pitchFamily="34" charset="-122"/>
                <a:cs typeface="Times New Roman" panose="02020603050405020304" pitchFamily="18" charset="0"/>
              </a:rPr>
              <a:t>PHIẾU PHỤ</a:t>
            </a:r>
            <a:endParaRPr lang="en-US" sz="4450" b="1" dirty="0">
              <a:latin typeface="Times New Roman" panose="02020603050405020304" pitchFamily="18" charset="0"/>
              <a:cs typeface="Times New Roman" panose="02020603050405020304" pitchFamily="18" charset="0"/>
            </a:endParaRPr>
          </a:p>
        </p:txBody>
      </p:sp>
      <p:sp>
        <p:nvSpPr>
          <p:cNvPr id="3" name="Text 1"/>
          <p:cNvSpPr/>
          <p:nvPr/>
        </p:nvSpPr>
        <p:spPr>
          <a:xfrm>
            <a:off x="2633563" y="1272176"/>
            <a:ext cx="13042821" cy="362903"/>
          </a:xfrm>
          <a:prstGeom prst="rect">
            <a:avLst/>
          </a:prstGeom>
          <a:noFill/>
          <a:ln/>
        </p:spPr>
        <p:txBody>
          <a:bodyPr wrap="none" lIns="0" tIns="0" rIns="0" bIns="0" rtlCol="0" anchor="t"/>
          <a:lstStyle/>
          <a:p>
            <a:pPr marL="0" indent="0" algn="l">
              <a:lnSpc>
                <a:spcPts val="2850"/>
              </a:lnSpc>
              <a:buNone/>
            </a:pPr>
            <a:r>
              <a:rPr lang="en-US" sz="3500" b="1" dirty="0">
                <a:solidFill>
                  <a:srgbClr val="002060"/>
                </a:solidFill>
                <a:latin typeface="Times New Roman" panose="02020603050405020304" pitchFamily="18" charset="0"/>
                <a:ea typeface="Open Sans" pitchFamily="34" charset="-122"/>
                <a:cs typeface="Times New Roman" panose="02020603050405020304" pitchFamily="18" charset="0"/>
              </a:rPr>
              <a:t>Hòm phiếu phụ được sử dụng cho các đối </a:t>
            </a:r>
            <a:r>
              <a:rPr lang="en-US" sz="3500" b="1" dirty="0" err="1">
                <a:solidFill>
                  <a:srgbClr val="002060"/>
                </a:solidFill>
                <a:latin typeface="Times New Roman" panose="02020603050405020304" pitchFamily="18" charset="0"/>
                <a:ea typeface="Open Sans" pitchFamily="34" charset="-122"/>
                <a:cs typeface="Times New Roman" panose="02020603050405020304" pitchFamily="18" charset="0"/>
              </a:rPr>
              <a:t>tượng</a:t>
            </a:r>
            <a:r>
              <a:rPr lang="en-US" sz="3500" b="1"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b="1" dirty="0" err="1" smtClean="0">
                <a:solidFill>
                  <a:srgbClr val="002060"/>
                </a:solidFill>
                <a:latin typeface="Times New Roman" panose="02020603050405020304" pitchFamily="18" charset="0"/>
                <a:ea typeface="Open Sans" pitchFamily="34" charset="-122"/>
                <a:cs typeface="Times New Roman" panose="02020603050405020304" pitchFamily="18" charset="0"/>
              </a:rPr>
              <a:t>sau</a:t>
            </a:r>
            <a:r>
              <a:rPr lang="en-US" sz="1750" dirty="0" smtClean="0">
                <a:solidFill>
                  <a:srgbClr val="49495A"/>
                </a:solidFill>
                <a:latin typeface="Open Sans" pitchFamily="34" charset="0"/>
                <a:ea typeface="Open Sans" pitchFamily="34" charset="-122"/>
                <a:cs typeface="Open Sans" pitchFamily="34" charset="-120"/>
              </a:rPr>
              <a:t>:</a:t>
            </a:r>
            <a:endParaRPr lang="en-US" sz="1750" dirty="0"/>
          </a:p>
        </p:txBody>
      </p:sp>
      <p:sp>
        <p:nvSpPr>
          <p:cNvPr id="5" name="Text 2"/>
          <p:cNvSpPr/>
          <p:nvPr/>
        </p:nvSpPr>
        <p:spPr>
          <a:xfrm>
            <a:off x="7343379" y="4013754"/>
            <a:ext cx="2835235" cy="354330"/>
          </a:xfrm>
          <a:prstGeom prst="rect">
            <a:avLst/>
          </a:prstGeom>
          <a:noFill/>
          <a:ln/>
        </p:spPr>
        <p:txBody>
          <a:bodyPr wrap="none" lIns="0" tIns="0" rIns="0" bIns="0" rtlCol="0" anchor="t"/>
          <a:lstStyle/>
          <a:p>
            <a:pPr marL="0" indent="0" algn="l">
              <a:lnSpc>
                <a:spcPts val="2750"/>
              </a:lnSpc>
              <a:buNone/>
            </a:pPr>
            <a:r>
              <a:rPr lang="en-US" sz="3000" b="1" dirty="0" err="1" smtClean="0">
                <a:solidFill>
                  <a:srgbClr val="002060"/>
                </a:solidFill>
                <a:latin typeface="Times New Roman" panose="02020603050405020304" pitchFamily="18" charset="0"/>
                <a:cs typeface="Times New Roman" panose="02020603050405020304" pitchFamily="18" charset="0"/>
              </a:rPr>
              <a:t>Ốm</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đau</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7" name="Text 3"/>
          <p:cNvSpPr/>
          <p:nvPr/>
        </p:nvSpPr>
        <p:spPr>
          <a:xfrm>
            <a:off x="3629025" y="3983874"/>
            <a:ext cx="2835235" cy="354330"/>
          </a:xfrm>
          <a:prstGeom prst="rect">
            <a:avLst/>
          </a:prstGeom>
          <a:noFill/>
          <a:ln/>
        </p:spPr>
        <p:txBody>
          <a:bodyPr wrap="none" lIns="0" tIns="0" rIns="0" bIns="0" rtlCol="0" anchor="t"/>
          <a:lstStyle/>
          <a:p>
            <a:pPr marL="0" indent="0" algn="l">
              <a:lnSpc>
                <a:spcPts val="2750"/>
              </a:lnSpc>
              <a:buNone/>
            </a:pPr>
            <a:r>
              <a:rPr lang="en-US" sz="3000" b="1" dirty="0">
                <a:solidFill>
                  <a:srgbClr val="002060"/>
                </a:solidFill>
                <a:latin typeface="Times New Roman" panose="02020603050405020304" pitchFamily="18" charset="0"/>
                <a:ea typeface="Libre Baskerville" pitchFamily="34" charset="-122"/>
                <a:cs typeface="Times New Roman" panose="02020603050405020304" pitchFamily="18" charset="0"/>
              </a:rPr>
              <a:t>Khuyết tật</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9" name="Text 4"/>
          <p:cNvSpPr/>
          <p:nvPr/>
        </p:nvSpPr>
        <p:spPr>
          <a:xfrm>
            <a:off x="9466702" y="3743813"/>
            <a:ext cx="2835235" cy="339456"/>
          </a:xfrm>
          <a:prstGeom prst="rect">
            <a:avLst/>
          </a:prstGeom>
          <a:noFill/>
          <a:ln/>
        </p:spPr>
        <p:txBody>
          <a:bodyPr wrap="none" lIns="0" tIns="0" rIns="0" bIns="0" rtlCol="0" anchor="t"/>
          <a:lstStyle/>
          <a:p>
            <a:pPr marL="0" indent="0" algn="l">
              <a:lnSpc>
                <a:spcPts val="2750"/>
              </a:lnSpc>
              <a:buNone/>
            </a:pPr>
            <a:r>
              <a:rPr lang="en-US" sz="25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Tạm</a:t>
            </a:r>
            <a:r>
              <a:rPr lang="en-US" sz="25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500" b="1" dirty="0" err="1" smtClean="0">
                <a:solidFill>
                  <a:srgbClr val="002060"/>
                </a:solidFill>
                <a:latin typeface="Times New Roman" panose="02020603050405020304" pitchFamily="18" charset="0"/>
                <a:ea typeface="Libre Baskerville" pitchFamily="34" charset="-122"/>
                <a:cs typeface="Times New Roman" panose="02020603050405020304" pitchFamily="18" charset="0"/>
              </a:rPr>
              <a:t>giam</a:t>
            </a:r>
            <a:r>
              <a:rPr lang="en-US" sz="2500" b="1"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500" b="1" dirty="0" err="1" smtClean="0">
                <a:solidFill>
                  <a:srgbClr val="002060"/>
                </a:solidFill>
                <a:latin typeface="Times New Roman" panose="02020603050405020304" pitchFamily="18" charset="0"/>
                <a:ea typeface="Libre Baskerville" pitchFamily="34" charset="-122"/>
                <a:cs typeface="Times New Roman" panose="02020603050405020304" pitchFamily="18" charset="0"/>
              </a:rPr>
              <a:t>tạm</a:t>
            </a:r>
            <a:r>
              <a:rPr lang="en-US" sz="2500" b="1"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2500" b="1" dirty="0" err="1" smtClean="0">
                <a:solidFill>
                  <a:srgbClr val="002060"/>
                </a:solidFill>
                <a:latin typeface="Times New Roman" panose="02020603050405020304" pitchFamily="18" charset="0"/>
                <a:ea typeface="Libre Baskerville" pitchFamily="34" charset="-122"/>
                <a:cs typeface="Times New Roman" panose="02020603050405020304" pitchFamily="18" charset="0"/>
              </a:rPr>
              <a:t>giữ</a:t>
            </a:r>
            <a:r>
              <a:rPr lang="en-US" sz="2500" b="1"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vi-VN"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 sở giáo dục, </a:t>
            </a:r>
            <a:endParaRPr lang="en-US" sz="2500" b="1" spc="-1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ts val="2750"/>
              </a:lnSpc>
              <a:buNone/>
            </a:pPr>
            <a:r>
              <a:rPr lang="vi-VN" sz="2500" b="1" spc="-1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cai </a:t>
            </a:r>
            <a:r>
              <a:rPr lang="vi-VN"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nghiện</a:t>
            </a:r>
            <a:r>
              <a:rPr lang="en-US"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00" b="1" spc="-1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00" b="1" spc="-1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buộc</a:t>
            </a:r>
            <a:r>
              <a:rPr lang="en-US"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00" b="1" spc="-1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00" b="1" spc="-1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00" b="1" spc="-1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b="1" spc="-1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ts val="2750"/>
              </a:lnSpc>
              <a:buNone/>
            </a:pPr>
            <a:r>
              <a:rPr lang="en-US" sz="2500" b="1" spc="-1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500" b="1" spc="-1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00" b="1" spc="-1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500" b="1" spc="-1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vi-VN" sz="2500" b="1" spc="-1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b="1" dirty="0">
              <a:solidFill>
                <a:srgbClr val="002060"/>
              </a:solidFill>
              <a:latin typeface="Times New Roman" panose="02020603050405020304" pitchFamily="18" charset="0"/>
              <a:cs typeface="Times New Roman" panose="02020603050405020304" pitchFamily="18" charset="0"/>
            </a:endParaRPr>
          </a:p>
          <a:p>
            <a:pPr marL="0" indent="0" algn="l">
              <a:lnSpc>
                <a:spcPts val="2750"/>
              </a:lnSpc>
              <a:buNone/>
            </a:pPr>
            <a:endParaRPr lang="en-US" sz="2200" dirty="0"/>
          </a:p>
        </p:txBody>
      </p:sp>
      <p:sp>
        <p:nvSpPr>
          <p:cNvPr id="11" name="Text 5"/>
          <p:cNvSpPr/>
          <p:nvPr/>
        </p:nvSpPr>
        <p:spPr>
          <a:xfrm>
            <a:off x="793790" y="7179651"/>
            <a:ext cx="2835235" cy="354330"/>
          </a:xfrm>
          <a:prstGeom prst="rect">
            <a:avLst/>
          </a:prstGeom>
          <a:noFill/>
          <a:ln/>
        </p:spPr>
        <p:txBody>
          <a:bodyPr wrap="none" lIns="0" tIns="0" rIns="0" bIns="0" rtlCol="0" anchor="t"/>
          <a:lstStyle/>
          <a:p>
            <a:pPr marL="0" indent="0" algn="l">
              <a:lnSpc>
                <a:spcPts val="2750"/>
              </a:lnSpc>
              <a:buNone/>
            </a:pPr>
            <a:r>
              <a:rPr lang="en-US" sz="3000" b="1" dirty="0">
                <a:solidFill>
                  <a:srgbClr val="002060"/>
                </a:solidFill>
                <a:latin typeface="Times New Roman" panose="02020603050405020304" pitchFamily="18" charset="0"/>
                <a:ea typeface="Libre Baskerville" pitchFamily="34" charset="-122"/>
                <a:cs typeface="Times New Roman" panose="02020603050405020304" pitchFamily="18" charset="0"/>
              </a:rPr>
              <a:t>Cách ly</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3" name="Text 6"/>
          <p:cNvSpPr/>
          <p:nvPr/>
        </p:nvSpPr>
        <p:spPr>
          <a:xfrm>
            <a:off x="3629024" y="7120160"/>
            <a:ext cx="2835235" cy="354330"/>
          </a:xfrm>
          <a:prstGeom prst="rect">
            <a:avLst/>
          </a:prstGeom>
          <a:noFill/>
          <a:ln/>
        </p:spPr>
        <p:txBody>
          <a:bodyPr wrap="none" lIns="0" tIns="0" rIns="0" bIns="0" rtlCol="0" anchor="t"/>
          <a:lstStyle/>
          <a:p>
            <a:pPr marL="0" indent="0" algn="l">
              <a:lnSpc>
                <a:spcPts val="2750"/>
              </a:lnSpc>
              <a:buNone/>
            </a:pPr>
            <a:r>
              <a:rPr lang="en-US" sz="30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Giàn</a:t>
            </a:r>
            <a:r>
              <a:rPr lang="en-US" sz="30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000" b="1" dirty="0" err="1" smtClean="0">
                <a:solidFill>
                  <a:srgbClr val="002060"/>
                </a:solidFill>
                <a:latin typeface="Times New Roman" panose="02020603050405020304" pitchFamily="18" charset="0"/>
                <a:ea typeface="Libre Baskerville" pitchFamily="34" charset="-122"/>
                <a:cs typeface="Times New Roman" panose="02020603050405020304" pitchFamily="18" charset="0"/>
              </a:rPr>
              <a:t>khoan</a:t>
            </a:r>
            <a:r>
              <a:rPr lang="en-US" sz="3000" b="1"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Công</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trình</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trên</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biển</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4" name="Text 2"/>
          <p:cNvSpPr/>
          <p:nvPr/>
        </p:nvSpPr>
        <p:spPr>
          <a:xfrm>
            <a:off x="965673" y="3878807"/>
            <a:ext cx="2835235" cy="354330"/>
          </a:xfrm>
          <a:prstGeom prst="rect">
            <a:avLst/>
          </a:prstGeom>
          <a:noFill/>
          <a:ln/>
        </p:spPr>
        <p:txBody>
          <a:bodyPr wrap="none" lIns="0" tIns="0" rIns="0" bIns="0" rtlCol="0" anchor="t"/>
          <a:lstStyle/>
          <a:p>
            <a:pPr marL="0" indent="0" algn="l">
              <a:lnSpc>
                <a:spcPts val="2750"/>
              </a:lnSpc>
              <a:buNone/>
            </a:pPr>
            <a:r>
              <a:rPr lang="en-US" sz="3000" b="1" dirty="0" err="1">
                <a:solidFill>
                  <a:srgbClr val="002060"/>
                </a:solidFill>
                <a:latin typeface="Times New Roman" panose="02020603050405020304" pitchFamily="18" charset="0"/>
                <a:ea typeface="Libre Baskerville" pitchFamily="34" charset="-122"/>
                <a:cs typeface="Times New Roman" panose="02020603050405020304" pitchFamily="18" charset="0"/>
              </a:rPr>
              <a:t>Già</a:t>
            </a:r>
            <a:r>
              <a:rPr lang="en-US" sz="3000" b="1"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000" b="1" dirty="0" err="1" smtClean="0">
                <a:solidFill>
                  <a:srgbClr val="002060"/>
                </a:solidFill>
                <a:latin typeface="Times New Roman" panose="02020603050405020304" pitchFamily="18" charset="0"/>
                <a:ea typeface="Libre Baskerville" pitchFamily="34" charset="-122"/>
                <a:cs typeface="Times New Roman" panose="02020603050405020304" pitchFamily="18" charset="0"/>
              </a:rPr>
              <a:t>yếu</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6" name="Text 2"/>
          <p:cNvSpPr/>
          <p:nvPr/>
        </p:nvSpPr>
        <p:spPr>
          <a:xfrm>
            <a:off x="10631382" y="7163591"/>
            <a:ext cx="2835235" cy="354330"/>
          </a:xfrm>
          <a:prstGeom prst="rect">
            <a:avLst/>
          </a:prstGeom>
          <a:noFill/>
          <a:ln/>
        </p:spPr>
        <p:txBody>
          <a:bodyPr wrap="none" lIns="0" tIns="0" rIns="0" bIns="0" rtlCol="0" anchor="t"/>
          <a:lstStyle/>
          <a:p>
            <a:pPr marL="0" indent="0" algn="l">
              <a:lnSpc>
                <a:spcPts val="2750"/>
              </a:lnSpc>
              <a:buNone/>
            </a:pPr>
            <a:r>
              <a:rPr lang="en-US" sz="3000" b="1" dirty="0" err="1" smtClean="0">
                <a:solidFill>
                  <a:srgbClr val="002060"/>
                </a:solidFill>
                <a:latin typeface="Times New Roman" panose="02020603050405020304" pitchFamily="18" charset="0"/>
                <a:cs typeface="Times New Roman" panose="02020603050405020304" pitchFamily="18" charset="0"/>
              </a:rPr>
              <a:t>Thiên</a:t>
            </a:r>
            <a:r>
              <a:rPr lang="en-US" sz="3000" b="1" dirty="0" smtClean="0">
                <a:solidFill>
                  <a:srgbClr val="002060"/>
                </a:solidFill>
                <a:latin typeface="Times New Roman" panose="02020603050405020304" pitchFamily="18" charset="0"/>
                <a:cs typeface="Times New Roman" panose="02020603050405020304" pitchFamily="18" charset="0"/>
              </a:rPr>
              <a:t> tai, </a:t>
            </a:r>
            <a:r>
              <a:rPr lang="en-US" sz="3000" b="1" dirty="0" err="1" smtClean="0">
                <a:solidFill>
                  <a:srgbClr val="002060"/>
                </a:solidFill>
                <a:latin typeface="Times New Roman" panose="02020603050405020304" pitchFamily="18" charset="0"/>
                <a:cs typeface="Times New Roman" panose="02020603050405020304" pitchFamily="18" charset="0"/>
              </a:rPr>
              <a:t>hỏa</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hoạn</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857500" y="7533981"/>
            <a:ext cx="7500451" cy="553998"/>
          </a:xfrm>
          <a:prstGeom prst="rect">
            <a:avLst/>
          </a:prstGeom>
        </p:spPr>
        <p:txBody>
          <a:bodyPr wrap="none">
            <a:spAutoFit/>
          </a:bodyPr>
          <a:lstStyle/>
          <a:p>
            <a:r>
              <a:rPr lang="en-US" sz="3000" b="1" spc="-10" dirty="0" err="1">
                <a:solidFill>
                  <a:srgbClr val="002060"/>
                </a:solidFill>
                <a:latin typeface="Times New Roman" panose="02020603050405020304" pitchFamily="18" charset="0"/>
                <a:ea typeface="Times New Roman" panose="02020603050405020304" pitchFamily="18" charset="0"/>
              </a:rPr>
              <a:t>đội</a:t>
            </a:r>
            <a:r>
              <a:rPr lang="en-US" sz="3000" b="1" spc="-10" dirty="0">
                <a:solidFill>
                  <a:srgbClr val="002060"/>
                </a:solidFill>
                <a:latin typeface="Times New Roman" panose="02020603050405020304" pitchFamily="18" charset="0"/>
                <a:ea typeface="Times New Roman" panose="02020603050405020304" pitchFamily="18" charset="0"/>
              </a:rPr>
              <a:t> </a:t>
            </a:r>
            <a:r>
              <a:rPr lang="en-US" sz="3000" b="1" spc="-10" dirty="0" err="1">
                <a:solidFill>
                  <a:srgbClr val="002060"/>
                </a:solidFill>
                <a:latin typeface="Times New Roman" panose="02020603050405020304" pitchFamily="18" charset="0"/>
                <a:ea typeface="Times New Roman" panose="02020603050405020304" pitchFamily="18" charset="0"/>
              </a:rPr>
              <a:t>tàu</a:t>
            </a:r>
            <a:r>
              <a:rPr lang="en-US" sz="3000" b="1" spc="-10" dirty="0">
                <a:solidFill>
                  <a:srgbClr val="002060"/>
                </a:solidFill>
                <a:latin typeface="Times New Roman" panose="02020603050405020304" pitchFamily="18" charset="0"/>
                <a:ea typeface="Times New Roman" panose="02020603050405020304" pitchFamily="18" charset="0"/>
              </a:rPr>
              <a:t> </a:t>
            </a:r>
            <a:r>
              <a:rPr lang="en-US" sz="3000" b="1" spc="-10" dirty="0" err="1">
                <a:solidFill>
                  <a:srgbClr val="002060"/>
                </a:solidFill>
                <a:latin typeface="Times New Roman" panose="02020603050405020304" pitchFamily="18" charset="0"/>
                <a:ea typeface="Times New Roman" panose="02020603050405020304" pitchFamily="18" charset="0"/>
              </a:rPr>
              <a:t>đang</a:t>
            </a:r>
            <a:r>
              <a:rPr lang="en-US" sz="3000" b="1" spc="-10" dirty="0">
                <a:solidFill>
                  <a:srgbClr val="002060"/>
                </a:solidFill>
                <a:latin typeface="Times New Roman" panose="02020603050405020304" pitchFamily="18" charset="0"/>
                <a:ea typeface="Times New Roman" panose="02020603050405020304" pitchFamily="18" charset="0"/>
              </a:rPr>
              <a:t> </a:t>
            </a:r>
            <a:r>
              <a:rPr lang="en-US" sz="3000" b="1" spc="-10" dirty="0" err="1">
                <a:solidFill>
                  <a:srgbClr val="002060"/>
                </a:solidFill>
                <a:latin typeface="Times New Roman" panose="02020603050405020304" pitchFamily="18" charset="0"/>
                <a:ea typeface="Times New Roman" panose="02020603050405020304" pitchFamily="18" charset="0"/>
              </a:rPr>
              <a:t>làm</a:t>
            </a:r>
            <a:r>
              <a:rPr lang="en-US" sz="3000" b="1" spc="-10" dirty="0">
                <a:solidFill>
                  <a:srgbClr val="002060"/>
                </a:solidFill>
                <a:latin typeface="Times New Roman" panose="02020603050405020304" pitchFamily="18" charset="0"/>
                <a:ea typeface="Times New Roman" panose="02020603050405020304" pitchFamily="18" charset="0"/>
              </a:rPr>
              <a:t> </a:t>
            </a:r>
            <a:r>
              <a:rPr lang="en-US" sz="3000" b="1" spc="-10" dirty="0" err="1">
                <a:solidFill>
                  <a:srgbClr val="002060"/>
                </a:solidFill>
                <a:latin typeface="Times New Roman" panose="02020603050405020304" pitchFamily="18" charset="0"/>
                <a:ea typeface="Times New Roman" panose="02020603050405020304" pitchFamily="18" charset="0"/>
              </a:rPr>
              <a:t>nhiệm</a:t>
            </a:r>
            <a:r>
              <a:rPr lang="en-US" sz="3000" b="1" spc="-10" dirty="0">
                <a:solidFill>
                  <a:srgbClr val="002060"/>
                </a:solidFill>
                <a:latin typeface="Times New Roman" panose="02020603050405020304" pitchFamily="18" charset="0"/>
                <a:ea typeface="Times New Roman" panose="02020603050405020304" pitchFamily="18" charset="0"/>
              </a:rPr>
              <a:t> </a:t>
            </a:r>
            <a:r>
              <a:rPr lang="en-US" sz="3000" b="1" spc="-10" dirty="0" err="1">
                <a:solidFill>
                  <a:srgbClr val="002060"/>
                </a:solidFill>
                <a:latin typeface="Times New Roman" panose="02020603050405020304" pitchFamily="18" charset="0"/>
                <a:ea typeface="Times New Roman" panose="02020603050405020304" pitchFamily="18" charset="0"/>
              </a:rPr>
              <a:t>vụ</a:t>
            </a:r>
            <a:r>
              <a:rPr lang="en-US" sz="3000" b="1" spc="-10" dirty="0">
                <a:solidFill>
                  <a:srgbClr val="002060"/>
                </a:solidFill>
                <a:latin typeface="Times New Roman" panose="02020603050405020304" pitchFamily="18" charset="0"/>
                <a:ea typeface="Times New Roman" panose="02020603050405020304" pitchFamily="18" charset="0"/>
              </a:rPr>
              <a:t> </a:t>
            </a:r>
            <a:r>
              <a:rPr lang="en-US" sz="3000" b="1" spc="-10" dirty="0" err="1">
                <a:solidFill>
                  <a:srgbClr val="002060"/>
                </a:solidFill>
                <a:latin typeface="Times New Roman" panose="02020603050405020304" pitchFamily="18" charset="0"/>
                <a:ea typeface="Times New Roman" panose="02020603050405020304" pitchFamily="18" charset="0"/>
              </a:rPr>
              <a:t>trên</a:t>
            </a:r>
            <a:r>
              <a:rPr lang="en-US" sz="3000" b="1" spc="-10" dirty="0">
                <a:solidFill>
                  <a:srgbClr val="002060"/>
                </a:solidFill>
                <a:latin typeface="Times New Roman" panose="02020603050405020304" pitchFamily="18" charset="0"/>
                <a:ea typeface="Times New Roman" panose="02020603050405020304" pitchFamily="18" charset="0"/>
              </a:rPr>
              <a:t> </a:t>
            </a:r>
            <a:r>
              <a:rPr lang="en-US" sz="3000" b="1" spc="-10" dirty="0" err="1">
                <a:solidFill>
                  <a:srgbClr val="002060"/>
                </a:solidFill>
                <a:latin typeface="Times New Roman" panose="02020603050405020304" pitchFamily="18" charset="0"/>
                <a:ea typeface="Times New Roman" panose="02020603050405020304" pitchFamily="18" charset="0"/>
              </a:rPr>
              <a:t>biển</a:t>
            </a:r>
            <a:r>
              <a:rPr lang="en-US" sz="3000" b="1" spc="-10" dirty="0">
                <a:solidFill>
                  <a:srgbClr val="002060"/>
                </a:solidFill>
                <a:latin typeface="Times New Roman" panose="02020603050405020304" pitchFamily="18" charset="0"/>
                <a:ea typeface="Times New Roman" panose="02020603050405020304" pitchFamily="18" charset="0"/>
              </a:rPr>
              <a:t>, </a:t>
            </a:r>
            <a:r>
              <a:rPr lang="en-US" sz="3000" b="1" spc="-10" dirty="0" err="1">
                <a:solidFill>
                  <a:srgbClr val="002060"/>
                </a:solidFill>
                <a:latin typeface="Times New Roman" panose="02020603050405020304" pitchFamily="18" charset="0"/>
                <a:ea typeface="Times New Roman" panose="02020603050405020304" pitchFamily="18" charset="0"/>
              </a:rPr>
              <a:t>hải</a:t>
            </a:r>
            <a:r>
              <a:rPr lang="en-US" sz="3000" b="1" spc="-10" dirty="0">
                <a:solidFill>
                  <a:srgbClr val="002060"/>
                </a:solidFill>
                <a:latin typeface="Times New Roman" panose="02020603050405020304" pitchFamily="18" charset="0"/>
                <a:ea typeface="Times New Roman" panose="02020603050405020304" pitchFamily="18" charset="0"/>
              </a:rPr>
              <a:t> </a:t>
            </a:r>
            <a:r>
              <a:rPr lang="en-US" sz="3000" b="1" spc="-10" dirty="0" err="1">
                <a:solidFill>
                  <a:srgbClr val="002060"/>
                </a:solidFill>
                <a:latin typeface="Times New Roman" panose="02020603050405020304" pitchFamily="18" charset="0"/>
                <a:ea typeface="Times New Roman" panose="02020603050405020304" pitchFamily="18" charset="0"/>
              </a:rPr>
              <a:t>đảo</a:t>
            </a:r>
            <a:endParaRPr lang="en-US" sz="3000" b="1" dirty="0">
              <a:solidFill>
                <a:srgbClr val="002060"/>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8085"/>
            <a:ext cx="2857500" cy="1832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7442" y="1850589"/>
            <a:ext cx="2943225" cy="1911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15919"/>
          <a:stretch/>
        </p:blipFill>
        <p:spPr>
          <a:xfrm>
            <a:off x="6618978" y="1881313"/>
            <a:ext cx="2752725" cy="20134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19215" t="1097"/>
          <a:stretch/>
        </p:blipFill>
        <p:spPr>
          <a:xfrm>
            <a:off x="9842261" y="1918085"/>
            <a:ext cx="3905805" cy="1766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57097"/>
            <a:ext cx="3377510" cy="2432207"/>
          </a:xfrm>
          <a:prstGeom prst="rect">
            <a:avLst/>
          </a:prstGeom>
          <a:ln>
            <a:noFill/>
          </a:ln>
          <a:effectLst>
            <a:outerShdw blurRad="190500" algn="tl" rotWithShape="0">
              <a:srgbClr val="000000">
                <a:alpha val="70000"/>
              </a:srgbClr>
            </a:outerShdw>
          </a:effectLst>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9025" y="4577422"/>
            <a:ext cx="2857500" cy="24971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5243" y="4593501"/>
            <a:ext cx="3126459" cy="24671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42261" y="4841396"/>
            <a:ext cx="4418835" cy="2219273"/>
          </a:xfrm>
          <a:prstGeom prst="rect">
            <a:avLst/>
          </a:prstGeom>
          <a:ln>
            <a:noFill/>
          </a:ln>
          <a:effectLst>
            <a:softEdge rad="112500"/>
          </a:effectLst>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1420481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13881" y="460475"/>
            <a:ext cx="5670590" cy="708779"/>
          </a:xfrm>
          <a:prstGeom prst="rect">
            <a:avLst/>
          </a:prstGeom>
          <a:noFill/>
          <a:ln/>
        </p:spPr>
        <p:txBody>
          <a:bodyPr wrap="none" lIns="0" tIns="0" rIns="0" bIns="0" rtlCol="0" anchor="t"/>
          <a:lstStyle/>
          <a:p>
            <a:pPr algn="ctr">
              <a:lnSpc>
                <a:spcPts val="5550"/>
              </a:lnSpc>
            </a:pPr>
            <a:r>
              <a:rPr lang="en-US" sz="445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NGUYÊN TẮC SỬ DỤNG HÒM PHIẾU PHỤ</a:t>
            </a:r>
            <a:endParaRPr lang="en-US" sz="4450" b="1" dirty="0">
              <a:solidFill>
                <a:srgbClr val="FF0000"/>
              </a:solidFill>
              <a:latin typeface="Times New Roman" panose="02020603050405020304" pitchFamily="18" charset="0"/>
              <a:cs typeface="Times New Roman" panose="02020603050405020304" pitchFamily="18" charset="0"/>
            </a:endParaRPr>
          </a:p>
        </p:txBody>
      </p:sp>
      <p:sp>
        <p:nvSpPr>
          <p:cNvPr id="5" name="Text 1"/>
          <p:cNvSpPr/>
          <p:nvPr/>
        </p:nvSpPr>
        <p:spPr>
          <a:xfrm>
            <a:off x="803798" y="1480750"/>
            <a:ext cx="5365020" cy="515060"/>
          </a:xfrm>
          <a:prstGeom prst="rect">
            <a:avLst/>
          </a:prstGeom>
          <a:noFill/>
          <a:ln/>
        </p:spPr>
        <p:txBody>
          <a:bodyPr wrap="none" lIns="0" tIns="0" rIns="0" bIns="0" rtlCol="0" anchor="t"/>
          <a:lstStyle/>
          <a:p>
            <a:pPr marL="514350" indent="-514350" algn="l">
              <a:lnSpc>
                <a:spcPts val="4200"/>
              </a:lnSpc>
              <a:spcBef>
                <a:spcPts val="1200"/>
              </a:spcBef>
              <a:spcAft>
                <a:spcPts val="1200"/>
              </a:spcAft>
              <a:buFont typeface="+mj-lt"/>
              <a:buAutoNum type="arabicPeriod"/>
            </a:pP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Kiểm</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soát</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số</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phiếu</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mang</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theo</a:t>
            </a:r>
            <a:endParaRPr lang="en-US" sz="3500" dirty="0">
              <a:solidFill>
                <a:srgbClr val="002060"/>
              </a:solidFill>
              <a:latin typeface="Times New Roman" panose="02020603050405020304" pitchFamily="18" charset="0"/>
              <a:ea typeface="Open Sans" pitchFamily="34" charset="-122"/>
              <a:cs typeface="Times New Roman" panose="02020603050405020304" pitchFamily="18" charset="0"/>
            </a:endParaRPr>
          </a:p>
          <a:p>
            <a:pPr marL="514350" indent="-514350" algn="l">
              <a:lnSpc>
                <a:spcPts val="4200"/>
              </a:lnSpc>
              <a:spcBef>
                <a:spcPts val="1200"/>
              </a:spcBef>
              <a:spcAft>
                <a:spcPts val="1200"/>
              </a:spcAft>
              <a:buFont typeface="+mj-lt"/>
              <a:buAutoNum type="arabicPeriod"/>
            </a:pP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Bỏ</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phiếu</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xong</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mang</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ngay</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hòm</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phiếu</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phụ</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về</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phòng</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bỏ</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phiếu</a:t>
            </a:r>
            <a:endParaRPr lang="en-US" sz="35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endParaRPr>
          </a:p>
          <a:p>
            <a:pPr marL="514350" indent="-514350" algn="l">
              <a:lnSpc>
                <a:spcPts val="4200"/>
              </a:lnSpc>
              <a:spcBef>
                <a:spcPts val="1200"/>
              </a:spcBef>
              <a:spcAft>
                <a:spcPts val="600"/>
              </a:spcAft>
              <a:buFont typeface="+mj-lt"/>
              <a:buAutoNum type="arabicPeriod"/>
            </a:pP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Trường</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vi-VN" sz="35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hợp bất khả kháng không </a:t>
            </a:r>
            <a:r>
              <a:rPr lang="vi-VN"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về </a:t>
            </a:r>
            <a:r>
              <a:rPr lang="vi-VN" sz="35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trong ngày </a:t>
            </a:r>
            <a:r>
              <a:rPr lang="vi-VN" sz="3500" b="1"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vi-VN" sz="3500" dirty="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được kiểm </a:t>
            </a:r>
            <a:r>
              <a:rPr lang="vi-VN"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phiếu</a:t>
            </a:r>
            <a:endPar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endParaRPr>
          </a:p>
          <a:p>
            <a:pPr marL="285750" algn="just">
              <a:lnSpc>
                <a:spcPts val="4200"/>
              </a:lnSpc>
              <a:spcBef>
                <a:spcPts val="1200"/>
              </a:spcBef>
              <a:spcAft>
                <a:spcPts val="600"/>
              </a:spcAft>
            </a:pP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a:t>
            </a:r>
            <a:r>
              <a:rPr lang="vi-VN" sz="3500" dirty="0" smtClean="0">
                <a:solidFill>
                  <a:srgbClr val="002060"/>
                </a:solidFill>
                <a:latin typeface="Times New Roman" panose="02020603050405020304" pitchFamily="18" charset="0"/>
                <a:ea typeface="Open Sans" pitchFamily="34" charset="-122"/>
                <a:cs typeface="Times New Roman" panose="02020603050405020304" pitchFamily="18" charset="0"/>
                <a:sym typeface="Wingdings" panose="05000000000000000000" pitchFamily="2" charset="2"/>
              </a:rPr>
              <a:t> tại chỗ và báo cáo kết quả theo hình thức phù hợp, sau đó nộp lại đầy đủ.</a:t>
            </a:r>
            <a:endParaRPr lang="en-US" sz="175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2691" y="4561367"/>
            <a:ext cx="7647710" cy="36682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502387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45319" y="506968"/>
            <a:ext cx="7287697" cy="576263"/>
          </a:xfrm>
          <a:prstGeom prst="rect">
            <a:avLst/>
          </a:prstGeom>
          <a:noFill/>
          <a:ln/>
        </p:spPr>
        <p:txBody>
          <a:bodyPr wrap="none" lIns="0" tIns="0" rIns="0" bIns="0" rtlCol="0" anchor="t"/>
          <a:lstStyle/>
          <a:p>
            <a:pPr marL="0" indent="0" algn="l">
              <a:lnSpc>
                <a:spcPts val="4500"/>
              </a:lnSpc>
              <a:buNone/>
            </a:pPr>
            <a:r>
              <a:rPr lang="en-US" sz="5000" b="1" dirty="0">
                <a:solidFill>
                  <a:srgbClr val="403CCF"/>
                </a:solidFill>
                <a:latin typeface="Times New Roman" panose="02020603050405020304" pitchFamily="18" charset="0"/>
                <a:ea typeface="Libre Baskerville" pitchFamily="34" charset="-122"/>
                <a:cs typeface="Times New Roman" panose="02020603050405020304" pitchFamily="18" charset="0"/>
              </a:rPr>
              <a:t>PHẦN I – QUY ĐỊNH CHUNG</a:t>
            </a:r>
            <a:endParaRPr lang="en-US" sz="5000" b="1" dirty="0">
              <a:latin typeface="Times New Roman" panose="02020603050405020304" pitchFamily="18" charset="0"/>
              <a:cs typeface="Times New Roman" panose="02020603050405020304" pitchFamily="18" charset="0"/>
            </a:endParaRPr>
          </a:p>
        </p:txBody>
      </p:sp>
      <p:sp>
        <p:nvSpPr>
          <p:cNvPr id="3" name="Text 1"/>
          <p:cNvSpPr/>
          <p:nvPr/>
        </p:nvSpPr>
        <p:spPr>
          <a:xfrm>
            <a:off x="645319" y="1544002"/>
            <a:ext cx="3012281" cy="345638"/>
          </a:xfrm>
          <a:prstGeom prst="rect">
            <a:avLst/>
          </a:prstGeom>
          <a:noFill/>
          <a:ln/>
        </p:spPr>
        <p:txBody>
          <a:bodyPr wrap="none" lIns="0" tIns="0" rIns="0" bIns="0" rtlCol="0" anchor="t"/>
          <a:lstStyle/>
          <a:p>
            <a:pPr marL="0" indent="0" algn="l">
              <a:lnSpc>
                <a:spcPts val="2700"/>
              </a:lnSpc>
              <a:buNone/>
            </a:pPr>
            <a:r>
              <a:rPr lang="en-US" sz="3500" b="1" dirty="0">
                <a:solidFill>
                  <a:srgbClr val="403CCF"/>
                </a:solidFill>
                <a:latin typeface="Times New Roman" panose="02020603050405020304" pitchFamily="18" charset="0"/>
                <a:ea typeface="Libre Baskerville" pitchFamily="34" charset="-122"/>
                <a:cs typeface="Times New Roman" panose="02020603050405020304" pitchFamily="18" charset="0"/>
              </a:rPr>
              <a:t>1. Phạm vi điều chỉnh</a:t>
            </a:r>
            <a:endParaRPr lang="en-US" sz="3500" b="1" dirty="0">
              <a:latin typeface="Times New Roman" panose="02020603050405020304" pitchFamily="18" charset="0"/>
              <a:cs typeface="Times New Roman" panose="02020603050405020304" pitchFamily="18" charset="0"/>
            </a:endParaRPr>
          </a:p>
        </p:txBody>
      </p:sp>
      <p:sp>
        <p:nvSpPr>
          <p:cNvPr id="4" name="Text 2"/>
          <p:cNvSpPr/>
          <p:nvPr/>
        </p:nvSpPr>
        <p:spPr>
          <a:xfrm>
            <a:off x="721711" y="1965974"/>
            <a:ext cx="7988260" cy="1665631"/>
          </a:xfrm>
          <a:prstGeom prst="rect">
            <a:avLst/>
          </a:prstGeom>
          <a:noFill/>
          <a:ln/>
        </p:spPr>
        <p:txBody>
          <a:bodyPr wrap="square" lIns="0" tIns="0" rIns="0" bIns="0" rtlCol="0" anchor="t"/>
          <a:lstStyle/>
          <a:p>
            <a:pPr marL="0" indent="0" algn="just">
              <a:lnSpc>
                <a:spcPts val="3500"/>
              </a:lnSpc>
              <a:spcBef>
                <a:spcPts val="600"/>
              </a:spcBef>
              <a:spcAft>
                <a:spcPts val="600"/>
              </a:spcAft>
              <a:buNone/>
            </a:pPr>
            <a:r>
              <a:rPr lang="en-US" sz="3500" spc="80" dirty="0">
                <a:solidFill>
                  <a:srgbClr val="002060"/>
                </a:solidFill>
                <a:latin typeface="Times New Roman" panose="02020603050405020304" pitchFamily="18" charset="0"/>
                <a:ea typeface="Open Sans" pitchFamily="34" charset="-122"/>
                <a:cs typeface="Times New Roman" panose="02020603050405020304" pitchFamily="18" charset="0"/>
              </a:rPr>
              <a:t>Hướng dẫn nghiệp vụ cho cấp tỉnh &amp; cấp xã, áp dụng cho tất cả tổ chức phụ trách bầu cử (</a:t>
            </a:r>
            <a:r>
              <a:rPr lang="en-US" sz="3500" spc="80" dirty="0" smtClean="0">
                <a:solidFill>
                  <a:srgbClr val="002060"/>
                </a:solidFill>
                <a:latin typeface="Times New Roman" panose="02020603050405020304" pitchFamily="18" charset="0"/>
                <a:ea typeface="Open Sans" pitchFamily="34" charset="-122"/>
                <a:cs typeface="Times New Roman" panose="02020603050405020304" pitchFamily="18" charset="0"/>
              </a:rPr>
              <a:t>UBBC, </a:t>
            </a:r>
            <a:r>
              <a:rPr lang="en-US" sz="3500" spc="80" dirty="0">
                <a:solidFill>
                  <a:srgbClr val="002060"/>
                </a:solidFill>
                <a:latin typeface="Times New Roman" panose="02020603050405020304" pitchFamily="18" charset="0"/>
                <a:ea typeface="Open Sans" pitchFamily="34" charset="-122"/>
                <a:cs typeface="Times New Roman" panose="02020603050405020304" pitchFamily="18" charset="0"/>
              </a:rPr>
              <a:t>Ban </a:t>
            </a:r>
            <a:r>
              <a:rPr lang="en-US" sz="3500" spc="8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spc="80" dirty="0" err="1" smtClean="0">
                <a:solidFill>
                  <a:srgbClr val="FF0000"/>
                </a:solidFill>
                <a:latin typeface="Times New Roman" panose="02020603050405020304" pitchFamily="18" charset="0"/>
                <a:ea typeface="Open Sans" pitchFamily="34" charset="-122"/>
                <a:cs typeface="Times New Roman" panose="02020603050405020304" pitchFamily="18" charset="0"/>
              </a:rPr>
              <a:t>đặc</a:t>
            </a:r>
            <a:r>
              <a:rPr lang="en-US" sz="3500" spc="8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500" spc="80" dirty="0" err="1" smtClean="0">
                <a:solidFill>
                  <a:srgbClr val="FF0000"/>
                </a:solidFill>
                <a:latin typeface="Times New Roman" panose="02020603050405020304" pitchFamily="18" charset="0"/>
                <a:ea typeface="Open Sans" pitchFamily="34" charset="-122"/>
                <a:cs typeface="Times New Roman" panose="02020603050405020304" pitchFamily="18" charset="0"/>
              </a:rPr>
              <a:t>biệt</a:t>
            </a:r>
            <a:r>
              <a:rPr lang="en-US" sz="3500" spc="8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500" spc="80" dirty="0" err="1" smtClean="0">
                <a:solidFill>
                  <a:srgbClr val="FF0000"/>
                </a:solidFill>
                <a:latin typeface="Times New Roman" panose="02020603050405020304" pitchFamily="18" charset="0"/>
                <a:ea typeface="Open Sans" pitchFamily="34" charset="-122"/>
                <a:cs typeface="Times New Roman" panose="02020603050405020304" pitchFamily="18" charset="0"/>
              </a:rPr>
              <a:t>là</a:t>
            </a:r>
            <a:r>
              <a:rPr lang="en-US" sz="3500" spc="8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500" b="1" spc="80" dirty="0" smtClean="0">
                <a:solidFill>
                  <a:srgbClr val="FF0000"/>
                </a:solidFill>
                <a:latin typeface="Times New Roman" panose="02020603050405020304" pitchFamily="18" charset="0"/>
                <a:ea typeface="Open Sans" pitchFamily="34" charset="-122"/>
                <a:cs typeface="Times New Roman" panose="02020603050405020304" pitchFamily="18" charset="0"/>
              </a:rPr>
              <a:t>T</a:t>
            </a:r>
            <a:r>
              <a:rPr lang="vi-VN" sz="3500" b="1" spc="80" dirty="0" smtClean="0">
                <a:solidFill>
                  <a:srgbClr val="FF0000"/>
                </a:solidFill>
                <a:latin typeface="Times New Roman" panose="02020603050405020304" pitchFamily="18" charset="0"/>
                <a:ea typeface="Open Sans" pitchFamily="34" charset="-122"/>
                <a:cs typeface="Times New Roman" panose="02020603050405020304" pitchFamily="18" charset="0"/>
              </a:rPr>
              <a:t>BC</a:t>
            </a:r>
            <a:r>
              <a:rPr lang="en-US" sz="3500" spc="80" dirty="0" smtClean="0">
                <a:solidFill>
                  <a:srgbClr val="002060"/>
                </a:solidFill>
                <a:latin typeface="Times New Roman" panose="02020603050405020304" pitchFamily="18" charset="0"/>
                <a:ea typeface="Open Sans" pitchFamily="34" charset="-122"/>
                <a:cs typeface="Times New Roman" panose="02020603050405020304" pitchFamily="18" charset="0"/>
              </a:rPr>
              <a:t>...).</a:t>
            </a:r>
            <a:endParaRPr lang="en-US" sz="3500" spc="80" dirty="0">
              <a:solidFill>
                <a:srgbClr val="002060"/>
              </a:solidFill>
              <a:latin typeface="Times New Roman" panose="02020603050405020304" pitchFamily="18" charset="0"/>
              <a:cs typeface="Times New Roman" panose="02020603050405020304" pitchFamily="18" charset="0"/>
            </a:endParaRPr>
          </a:p>
        </p:txBody>
      </p:sp>
      <p:sp>
        <p:nvSpPr>
          <p:cNvPr id="5" name="Text 3"/>
          <p:cNvSpPr/>
          <p:nvPr/>
        </p:nvSpPr>
        <p:spPr>
          <a:xfrm>
            <a:off x="699254" y="3707939"/>
            <a:ext cx="2958346" cy="345638"/>
          </a:xfrm>
          <a:prstGeom prst="rect">
            <a:avLst/>
          </a:prstGeom>
          <a:noFill/>
          <a:ln/>
        </p:spPr>
        <p:txBody>
          <a:bodyPr wrap="none" lIns="0" tIns="0" rIns="0" bIns="0" rtlCol="0" anchor="t"/>
          <a:lstStyle/>
          <a:p>
            <a:pPr marL="0" indent="0" algn="l">
              <a:lnSpc>
                <a:spcPts val="2700"/>
              </a:lnSpc>
              <a:buNone/>
            </a:pPr>
            <a:r>
              <a:rPr lang="en-US" sz="3500" b="1" dirty="0">
                <a:solidFill>
                  <a:srgbClr val="403CCF"/>
                </a:solidFill>
                <a:latin typeface="Times New Roman" panose="02020603050405020304" pitchFamily="18" charset="0"/>
                <a:ea typeface="Libre Baskerville" pitchFamily="34" charset="-122"/>
                <a:cs typeface="Times New Roman" panose="02020603050405020304" pitchFamily="18" charset="0"/>
              </a:rPr>
              <a:t>2. Đối tượng áp dụng</a:t>
            </a:r>
            <a:endParaRPr lang="en-US" sz="3500" b="1" dirty="0">
              <a:latin typeface="Times New Roman" panose="02020603050405020304" pitchFamily="18" charset="0"/>
              <a:cs typeface="Times New Roman" panose="02020603050405020304" pitchFamily="18" charset="0"/>
            </a:endParaRPr>
          </a:p>
        </p:txBody>
      </p:sp>
      <p:sp>
        <p:nvSpPr>
          <p:cNvPr id="6" name="Text 4"/>
          <p:cNvSpPr/>
          <p:nvPr/>
        </p:nvSpPr>
        <p:spPr>
          <a:xfrm>
            <a:off x="601672" y="4335975"/>
            <a:ext cx="8086932" cy="590074"/>
          </a:xfrm>
          <a:prstGeom prst="rect">
            <a:avLst/>
          </a:prstGeom>
          <a:noFill/>
          <a:ln/>
        </p:spPr>
        <p:txBody>
          <a:bodyPr wrap="square" lIns="0" tIns="0" rIns="0" bIns="0" rtlCol="0" anchor="t"/>
          <a:lstStyle/>
          <a:p>
            <a:pPr marL="0" indent="0" algn="l">
              <a:lnSpc>
                <a:spcPts val="3500"/>
              </a:lnSpc>
              <a:spcBef>
                <a:spcPts val="600"/>
              </a:spcBef>
              <a:spcAft>
                <a:spcPts val="600"/>
              </a:spcAft>
              <a:buNone/>
            </a:pPr>
            <a:r>
              <a:rPr lang="en-US" sz="3500" dirty="0">
                <a:solidFill>
                  <a:srgbClr val="002060"/>
                </a:solidFill>
                <a:latin typeface="Times New Roman" panose="02020603050405020304" pitchFamily="18" charset="0"/>
                <a:ea typeface="Open Sans" pitchFamily="34" charset="-122"/>
                <a:cs typeface="Times New Roman" panose="02020603050405020304" pitchFamily="18" charset="0"/>
              </a:rPr>
              <a:t>HĐND, </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UBND, UBBC </a:t>
            </a:r>
            <a:r>
              <a:rPr lang="en-US" sz="3500" dirty="0">
                <a:solidFill>
                  <a:srgbClr val="002060"/>
                </a:solidFill>
                <a:latin typeface="Times New Roman" panose="02020603050405020304" pitchFamily="18" charset="0"/>
                <a:ea typeface="Open Sans" pitchFamily="34" charset="-122"/>
                <a:cs typeface="Times New Roman" panose="02020603050405020304" pitchFamily="18" charset="0"/>
              </a:rPr>
              <a:t>các cấp, </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B</a:t>
            </a:r>
            <a:r>
              <a:rPr lang="vi-VN" sz="3500" dirty="0" smtClean="0">
                <a:solidFill>
                  <a:srgbClr val="002060"/>
                </a:solidFill>
                <a:latin typeface="Times New Roman" panose="02020603050405020304" pitchFamily="18" charset="0"/>
                <a:ea typeface="Open Sans" pitchFamily="34" charset="-122"/>
                <a:cs typeface="Times New Roman" panose="02020603050405020304" pitchFamily="18" charset="0"/>
              </a:rPr>
              <a:t>BC</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T</a:t>
            </a:r>
            <a:r>
              <a:rPr lang="vi-VN" sz="3500" dirty="0" smtClean="0">
                <a:solidFill>
                  <a:srgbClr val="002060"/>
                </a:solidFill>
                <a:latin typeface="Times New Roman" panose="02020603050405020304" pitchFamily="18" charset="0"/>
                <a:ea typeface="Open Sans" pitchFamily="34" charset="-122"/>
                <a:cs typeface="Times New Roman" panose="02020603050405020304" pitchFamily="18" charset="0"/>
              </a:rPr>
              <a:t>BC</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err="1" smtClean="0">
                <a:solidFill>
                  <a:srgbClr val="002060"/>
                </a:solidFill>
                <a:latin typeface="Times New Roman" panose="02020603050405020304" pitchFamily="18" charset="0"/>
                <a:ea typeface="Open Sans" pitchFamily="34" charset="-122"/>
                <a:cs typeface="Times New Roman" panose="02020603050405020304" pitchFamily="18" charset="0"/>
              </a:rPr>
              <a:t>và</a:t>
            </a:r>
            <a:r>
              <a:rPr lang="en-US" sz="35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500" dirty="0">
                <a:solidFill>
                  <a:srgbClr val="002060"/>
                </a:solidFill>
                <a:latin typeface="Times New Roman" panose="02020603050405020304" pitchFamily="18" charset="0"/>
                <a:ea typeface="Open Sans" pitchFamily="34" charset="-122"/>
                <a:cs typeface="Times New Roman" panose="02020603050405020304" pitchFamily="18" charset="0"/>
              </a:rPr>
              <a:t>các cơ quan, tổ chức liên quan</a:t>
            </a:r>
            <a:r>
              <a:rPr lang="en-US" sz="3500" dirty="0">
                <a:solidFill>
                  <a:srgbClr val="49495A"/>
                </a:solidFill>
                <a:latin typeface="Times New Roman" panose="02020603050405020304" pitchFamily="18" charset="0"/>
                <a:ea typeface="Open Sans" pitchFamily="34" charset="-122"/>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sp>
        <p:nvSpPr>
          <p:cNvPr id="8" name="Text 5"/>
          <p:cNvSpPr/>
          <p:nvPr/>
        </p:nvSpPr>
        <p:spPr>
          <a:xfrm>
            <a:off x="699254" y="5514748"/>
            <a:ext cx="3362801" cy="345638"/>
          </a:xfrm>
          <a:prstGeom prst="rect">
            <a:avLst/>
          </a:prstGeom>
          <a:noFill/>
          <a:ln/>
        </p:spPr>
        <p:txBody>
          <a:bodyPr wrap="none" lIns="0" tIns="0" rIns="0" bIns="0" rtlCol="0" anchor="t"/>
          <a:lstStyle/>
          <a:p>
            <a:pPr marL="0" indent="0" algn="l">
              <a:lnSpc>
                <a:spcPts val="2700"/>
              </a:lnSpc>
              <a:buNone/>
            </a:pPr>
            <a:r>
              <a:rPr lang="en-US" sz="3500" b="1" dirty="0">
                <a:solidFill>
                  <a:srgbClr val="403CCF"/>
                </a:solidFill>
                <a:latin typeface="Times New Roman" panose="02020603050405020304" pitchFamily="18" charset="0"/>
                <a:ea typeface="Libre Baskerville" pitchFamily="34" charset="-122"/>
                <a:cs typeface="Times New Roman" panose="02020603050405020304" pitchFamily="18" charset="0"/>
              </a:rPr>
              <a:t>3. Nguyên tắc triển khai</a:t>
            </a:r>
            <a:endParaRPr lang="en-US" sz="3500" b="1" dirty="0">
              <a:latin typeface="Times New Roman" panose="02020603050405020304" pitchFamily="18" charset="0"/>
              <a:cs typeface="Times New Roman" panose="02020603050405020304" pitchFamily="18" charset="0"/>
            </a:endParaRPr>
          </a:p>
        </p:txBody>
      </p:sp>
      <p:sp>
        <p:nvSpPr>
          <p:cNvPr id="9" name="Shape 6"/>
          <p:cNvSpPr/>
          <p:nvPr/>
        </p:nvSpPr>
        <p:spPr>
          <a:xfrm>
            <a:off x="546647" y="6599701"/>
            <a:ext cx="4323636" cy="702469"/>
          </a:xfrm>
          <a:prstGeom prst="roundRect">
            <a:avLst>
              <a:gd name="adj" fmla="val 15620"/>
            </a:avLst>
          </a:prstGeom>
          <a:solidFill>
            <a:srgbClr val="FBFAFF"/>
          </a:solidFill>
          <a:ln w="22860">
            <a:solidFill>
              <a:srgbClr val="D0CED9"/>
            </a:solidFill>
            <a:prstDash val="solid"/>
          </a:ln>
        </p:spPr>
      </p:sp>
      <p:pic>
        <p:nvPicPr>
          <p:cNvPr id="10" name="Image 1" descr="preencoded.png"/>
          <p:cNvPicPr>
            <a:picLocks noChangeAspect="1"/>
          </p:cNvPicPr>
          <p:nvPr/>
        </p:nvPicPr>
        <p:blipFill>
          <a:blip r:embed="rId3"/>
          <a:stretch>
            <a:fillRect/>
          </a:stretch>
        </p:blipFill>
        <p:spPr>
          <a:xfrm>
            <a:off x="576739" y="6599701"/>
            <a:ext cx="91440" cy="702469"/>
          </a:xfrm>
          <a:prstGeom prst="rect">
            <a:avLst/>
          </a:prstGeom>
        </p:spPr>
      </p:pic>
      <p:sp>
        <p:nvSpPr>
          <p:cNvPr id="11" name="Text 7"/>
          <p:cNvSpPr/>
          <p:nvPr/>
        </p:nvSpPr>
        <p:spPr>
          <a:xfrm>
            <a:off x="721711" y="6806869"/>
            <a:ext cx="2921318" cy="288131"/>
          </a:xfrm>
          <a:prstGeom prst="rect">
            <a:avLst/>
          </a:prstGeom>
          <a:noFill/>
          <a:ln/>
        </p:spPr>
        <p:txBody>
          <a:bodyPr wrap="none" lIns="0" tIns="0" rIns="0" bIns="0" rtlCol="0" anchor="t"/>
          <a:lstStyle/>
          <a:p>
            <a:pPr marL="0" indent="0" algn="l">
              <a:lnSpc>
                <a:spcPts val="2250"/>
              </a:lnSpc>
              <a:buNone/>
            </a:pPr>
            <a:r>
              <a:rPr lang="en-US" sz="3000" dirty="0" err="1">
                <a:solidFill>
                  <a:srgbClr val="002060"/>
                </a:solidFill>
                <a:latin typeface="Times New Roman" panose="02020603050405020304" pitchFamily="18" charset="0"/>
                <a:ea typeface="Libre Baskerville" pitchFamily="34" charset="-122"/>
                <a:cs typeface="Times New Roman" panose="02020603050405020304" pitchFamily="18" charset="0"/>
              </a:rPr>
              <a:t>Đúng</a:t>
            </a:r>
            <a:r>
              <a:rPr lang="en-US" sz="3000" dirty="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000" dirty="0" err="1" smtClean="0">
                <a:solidFill>
                  <a:srgbClr val="002060"/>
                </a:solidFill>
                <a:latin typeface="Times New Roman" panose="02020603050405020304" pitchFamily="18" charset="0"/>
                <a:ea typeface="Libre Baskerville" pitchFamily="34" charset="-122"/>
                <a:cs typeface="Times New Roman" panose="02020603050405020304" pitchFamily="18" charset="0"/>
              </a:rPr>
              <a:t>luật</a:t>
            </a:r>
            <a:r>
              <a:rPr lang="en-US" sz="3000" dirty="0" smtClean="0">
                <a:solidFill>
                  <a:srgbClr val="002060"/>
                </a:solidFill>
                <a:latin typeface="Times New Roman" panose="02020603050405020304" pitchFamily="18" charset="0"/>
                <a:ea typeface="Libre Baskerville" pitchFamily="34" charset="-122"/>
                <a:cs typeface="Times New Roman" panose="02020603050405020304" pitchFamily="18" charset="0"/>
              </a:rPr>
              <a:t>, </a:t>
            </a:r>
            <a:r>
              <a:rPr lang="en-US" sz="3000" dirty="0">
                <a:solidFill>
                  <a:srgbClr val="002060"/>
                </a:solidFill>
                <a:latin typeface="Times New Roman" panose="02020603050405020304" pitchFamily="18" charset="0"/>
                <a:ea typeface="Libre Baskerville" pitchFamily="34" charset="-122"/>
                <a:cs typeface="Times New Roman" panose="02020603050405020304" pitchFamily="18" charset="0"/>
              </a:rPr>
              <a:t>thẩm quyền</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12" name="Shape 8"/>
          <p:cNvSpPr/>
          <p:nvPr/>
        </p:nvSpPr>
        <p:spPr>
          <a:xfrm>
            <a:off x="5130403" y="6599701"/>
            <a:ext cx="4599504" cy="702469"/>
          </a:xfrm>
          <a:prstGeom prst="roundRect">
            <a:avLst>
              <a:gd name="adj" fmla="val 15620"/>
            </a:avLst>
          </a:prstGeom>
          <a:solidFill>
            <a:srgbClr val="FBFAFF"/>
          </a:solidFill>
          <a:ln w="22860">
            <a:solidFill>
              <a:srgbClr val="D0CED9"/>
            </a:solidFill>
            <a:prstDash val="solid"/>
          </a:ln>
        </p:spPr>
      </p:sp>
      <p:pic>
        <p:nvPicPr>
          <p:cNvPr id="13" name="Image 2" descr="preencoded.png"/>
          <p:cNvPicPr>
            <a:picLocks noChangeAspect="1"/>
          </p:cNvPicPr>
          <p:nvPr/>
        </p:nvPicPr>
        <p:blipFill>
          <a:blip r:embed="rId3"/>
          <a:stretch>
            <a:fillRect/>
          </a:stretch>
        </p:blipFill>
        <p:spPr>
          <a:xfrm>
            <a:off x="5130403" y="6599701"/>
            <a:ext cx="91440" cy="702469"/>
          </a:xfrm>
          <a:prstGeom prst="rect">
            <a:avLst/>
          </a:prstGeom>
        </p:spPr>
      </p:pic>
      <p:sp>
        <p:nvSpPr>
          <p:cNvPr id="14" name="Text 9"/>
          <p:cNvSpPr/>
          <p:nvPr/>
        </p:nvSpPr>
        <p:spPr>
          <a:xfrm>
            <a:off x="5221843" y="6835046"/>
            <a:ext cx="3411736" cy="288131"/>
          </a:xfrm>
          <a:prstGeom prst="rect">
            <a:avLst/>
          </a:prstGeom>
          <a:noFill/>
          <a:ln/>
        </p:spPr>
        <p:txBody>
          <a:bodyPr wrap="none" lIns="0" tIns="0" rIns="0" bIns="0" rtlCol="0" anchor="t"/>
          <a:lstStyle/>
          <a:p>
            <a:pPr marL="0" indent="0" algn="l">
              <a:lnSpc>
                <a:spcPts val="2250"/>
              </a:lnSpc>
              <a:buNone/>
            </a:pPr>
            <a:r>
              <a:rPr lang="en-US" sz="3000" dirty="0">
                <a:solidFill>
                  <a:srgbClr val="002060"/>
                </a:solidFill>
                <a:latin typeface="Times New Roman" panose="02020603050405020304" pitchFamily="18" charset="0"/>
                <a:ea typeface="Libre Baskerville" pitchFamily="34" charset="-122"/>
                <a:cs typeface="Times New Roman" panose="02020603050405020304" pitchFamily="18" charset="0"/>
              </a:rPr>
              <a:t>An toàn, bảo mật, minh bạch</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15" name="Shape 10"/>
          <p:cNvSpPr/>
          <p:nvPr/>
        </p:nvSpPr>
        <p:spPr>
          <a:xfrm>
            <a:off x="9990027" y="6627876"/>
            <a:ext cx="4323636" cy="702469"/>
          </a:xfrm>
          <a:prstGeom prst="roundRect">
            <a:avLst>
              <a:gd name="adj" fmla="val 15620"/>
            </a:avLst>
          </a:prstGeom>
          <a:solidFill>
            <a:srgbClr val="FBFAFF"/>
          </a:solidFill>
          <a:ln w="22860">
            <a:solidFill>
              <a:srgbClr val="D0CED9"/>
            </a:solidFill>
            <a:prstDash val="solid"/>
          </a:ln>
        </p:spPr>
      </p:sp>
      <p:pic>
        <p:nvPicPr>
          <p:cNvPr id="16" name="Image 3" descr="preencoded.png"/>
          <p:cNvPicPr>
            <a:picLocks noChangeAspect="1"/>
          </p:cNvPicPr>
          <p:nvPr/>
        </p:nvPicPr>
        <p:blipFill>
          <a:blip r:embed="rId3"/>
          <a:stretch>
            <a:fillRect/>
          </a:stretch>
        </p:blipFill>
        <p:spPr>
          <a:xfrm>
            <a:off x="9990027" y="6691177"/>
            <a:ext cx="91440" cy="702469"/>
          </a:xfrm>
          <a:prstGeom prst="rect">
            <a:avLst/>
          </a:prstGeom>
        </p:spPr>
      </p:pic>
      <p:sp>
        <p:nvSpPr>
          <p:cNvPr id="17" name="Text 11"/>
          <p:cNvSpPr/>
          <p:nvPr/>
        </p:nvSpPr>
        <p:spPr>
          <a:xfrm>
            <a:off x="10317778" y="6838163"/>
            <a:ext cx="3056453" cy="288131"/>
          </a:xfrm>
          <a:prstGeom prst="rect">
            <a:avLst/>
          </a:prstGeom>
          <a:noFill/>
          <a:ln/>
        </p:spPr>
        <p:txBody>
          <a:bodyPr wrap="none" lIns="0" tIns="0" rIns="0" bIns="0" rtlCol="0" anchor="t"/>
          <a:lstStyle/>
          <a:p>
            <a:pPr marL="0" indent="0" algn="l">
              <a:lnSpc>
                <a:spcPts val="2250"/>
              </a:lnSpc>
              <a:buNone/>
            </a:pPr>
            <a:r>
              <a:rPr lang="en-US" sz="3000" dirty="0">
                <a:solidFill>
                  <a:srgbClr val="002060"/>
                </a:solidFill>
                <a:latin typeface="Times New Roman" panose="02020603050405020304" pitchFamily="18" charset="0"/>
                <a:ea typeface="Libre Baskerville" pitchFamily="34" charset="-122"/>
                <a:cs typeface="Times New Roman" panose="02020603050405020304" pitchFamily="18" charset="0"/>
              </a:rPr>
              <a:t>Thuận lợi tối đa cho cử tri</a:t>
            </a:r>
            <a:endParaRPr lang="en-US" sz="3000" dirty="0">
              <a:solidFill>
                <a:srgbClr val="00206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9740" y="506968"/>
            <a:ext cx="4963924" cy="5810377"/>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351972" y="378381"/>
            <a:ext cx="6860619" cy="430054"/>
          </a:xfrm>
          <a:prstGeom prst="rect">
            <a:avLst/>
          </a:prstGeom>
          <a:noFill/>
          <a:ln/>
        </p:spPr>
        <p:txBody>
          <a:bodyPr wrap="none" lIns="0" tIns="0" rIns="0" bIns="0" rtlCol="0" anchor="t"/>
          <a:lstStyle/>
          <a:p>
            <a:pPr marL="0" indent="0" algn="l">
              <a:lnSpc>
                <a:spcPts val="3350"/>
              </a:lnSpc>
              <a:buNone/>
            </a:pP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7.7. KIỂM </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PHIẾU – </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PHÂN CÔNG KIỂM PHIẾU</a:t>
            </a:r>
            <a:endParaRPr lang="en-US" sz="4000" b="1" dirty="0">
              <a:latin typeface="Times New Roman" panose="02020603050405020304" pitchFamily="18" charset="0"/>
              <a:cs typeface="Times New Roman" panose="02020603050405020304" pitchFamily="18" charset="0"/>
            </a:endParaRPr>
          </a:p>
        </p:txBody>
      </p:sp>
      <p:sp>
        <p:nvSpPr>
          <p:cNvPr id="3" name="Text 1"/>
          <p:cNvSpPr/>
          <p:nvPr/>
        </p:nvSpPr>
        <p:spPr>
          <a:xfrm>
            <a:off x="2459508" y="1204485"/>
            <a:ext cx="2752249" cy="344091"/>
          </a:xfrm>
          <a:prstGeom prst="rect">
            <a:avLst/>
          </a:prstGeom>
          <a:noFill/>
          <a:ln/>
        </p:spPr>
        <p:txBody>
          <a:bodyPr wrap="none" lIns="0" tIns="0" rIns="0" bIns="0" rtlCol="0" anchor="t"/>
          <a:lstStyle/>
          <a:p>
            <a:pPr marL="0" indent="0" algn="l">
              <a:lnSpc>
                <a:spcPts val="2700"/>
              </a:lnSpc>
              <a:buNone/>
            </a:pPr>
            <a:r>
              <a:rPr lang="en-US" sz="3500" b="1" dirty="0">
                <a:solidFill>
                  <a:srgbClr val="403CCF"/>
                </a:solidFill>
                <a:latin typeface="Times New Roman" panose="02020603050405020304" pitchFamily="18" charset="0"/>
                <a:ea typeface="Libre Baskerville" pitchFamily="34" charset="-122"/>
                <a:cs typeface="Times New Roman" panose="02020603050405020304" pitchFamily="18" charset="0"/>
              </a:rPr>
              <a:t>Kiểm phiếu</a:t>
            </a:r>
            <a:endParaRPr lang="en-US" sz="3500" b="1" dirty="0">
              <a:latin typeface="Times New Roman" panose="02020603050405020304" pitchFamily="18" charset="0"/>
              <a:cs typeface="Times New Roman" panose="02020603050405020304" pitchFamily="18" charset="0"/>
            </a:endParaRPr>
          </a:p>
        </p:txBody>
      </p:sp>
      <p:sp>
        <p:nvSpPr>
          <p:cNvPr id="4" name="Text 2"/>
          <p:cNvSpPr/>
          <p:nvPr/>
        </p:nvSpPr>
        <p:spPr>
          <a:xfrm>
            <a:off x="294572" y="2557740"/>
            <a:ext cx="6665714" cy="220147"/>
          </a:xfrm>
          <a:prstGeom prst="rect">
            <a:avLst/>
          </a:prstGeom>
          <a:noFill/>
          <a:ln/>
        </p:spPr>
        <p:txBody>
          <a:bodyPr wrap="none" lIns="0" tIns="0" rIns="0" bIns="0" rtlCol="0" anchor="t"/>
          <a:lstStyle/>
          <a:p>
            <a:pPr marL="342900" indent="-342900" algn="l">
              <a:lnSpc>
                <a:spcPts val="1700"/>
              </a:lnSpc>
              <a:buSzPct val="100000"/>
              <a:buChar char="•"/>
            </a:pPr>
            <a:r>
              <a:rPr lang="en-US" sz="3000" dirty="0" err="1" smtClean="0">
                <a:solidFill>
                  <a:srgbClr val="002060"/>
                </a:solidFill>
                <a:latin typeface="Times New Roman" panose="02020603050405020304" pitchFamily="18" charset="0"/>
                <a:ea typeface="Open Sans" pitchFamily="34" charset="-122"/>
                <a:cs typeface="Times New Roman" panose="02020603050405020304" pitchFamily="18" charset="0"/>
              </a:rPr>
              <a:t>Mời</a:t>
            </a:r>
            <a:r>
              <a:rPr lang="en-US" sz="30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000" dirty="0">
                <a:solidFill>
                  <a:srgbClr val="002060"/>
                </a:solidFill>
                <a:latin typeface="Times New Roman" panose="02020603050405020304" pitchFamily="18" charset="0"/>
                <a:ea typeface="Open Sans" pitchFamily="34" charset="-122"/>
                <a:cs typeface="Times New Roman" panose="02020603050405020304" pitchFamily="18" charset="0"/>
              </a:rPr>
              <a:t>người </a:t>
            </a:r>
            <a:r>
              <a:rPr lang="en-US" sz="3000" dirty="0" err="1">
                <a:solidFill>
                  <a:srgbClr val="002060"/>
                </a:solidFill>
                <a:latin typeface="Times New Roman" panose="02020603050405020304" pitchFamily="18" charset="0"/>
                <a:ea typeface="Open Sans" pitchFamily="34" charset="-122"/>
                <a:cs typeface="Times New Roman" panose="02020603050405020304" pitchFamily="18" charset="0"/>
              </a:rPr>
              <a:t>chứng</a:t>
            </a:r>
            <a:r>
              <a:rPr lang="en-US" sz="3000" dirty="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002060"/>
                </a:solidFill>
                <a:latin typeface="Times New Roman" panose="02020603050405020304" pitchFamily="18" charset="0"/>
                <a:ea typeface="Open Sans" pitchFamily="34" charset="-122"/>
                <a:cs typeface="Times New Roman" panose="02020603050405020304" pitchFamily="18" charset="0"/>
              </a:rPr>
              <a:t>kiến</a:t>
            </a:r>
            <a:r>
              <a:rPr lang="en-US" sz="3000" dirty="0" smtClean="0">
                <a:solidFill>
                  <a:srgbClr val="002060"/>
                </a:solidFill>
                <a:latin typeface="Times New Roman" panose="02020603050405020304" pitchFamily="18" charset="0"/>
                <a:ea typeface="Open Sans" pitchFamily="34" charset="-122"/>
                <a:cs typeface="Times New Roman" panose="02020603050405020304" pitchFamily="18" charset="0"/>
              </a:rPr>
              <a:t> (02 </a:t>
            </a:r>
            <a:r>
              <a:rPr lang="en-US" sz="3000" dirty="0" err="1" smtClean="0">
                <a:solidFill>
                  <a:srgbClr val="002060"/>
                </a:solidFill>
                <a:latin typeface="Times New Roman" panose="02020603050405020304" pitchFamily="18" charset="0"/>
                <a:ea typeface="Open Sans" pitchFamily="34" charset="-122"/>
                <a:cs typeface="Times New Roman" panose="02020603050405020304" pitchFamily="18" charset="0"/>
              </a:rPr>
              <a:t>cử</a:t>
            </a:r>
            <a:r>
              <a:rPr lang="en-US" sz="3000" dirty="0" smtClean="0">
                <a:solidFill>
                  <a:srgbClr val="002060"/>
                </a:solidFill>
                <a:latin typeface="Times New Roman" panose="02020603050405020304" pitchFamily="18" charset="0"/>
                <a:ea typeface="Open Sans" pitchFamily="34" charset="-122"/>
                <a:cs typeface="Times New Roman" panose="02020603050405020304" pitchFamily="18" charset="0"/>
              </a:rPr>
              <a:t> tri </a:t>
            </a:r>
            <a:r>
              <a:rPr lang="en-US" sz="3000" dirty="0" err="1" smtClean="0">
                <a:solidFill>
                  <a:srgbClr val="002060"/>
                </a:solidFill>
                <a:latin typeface="Times New Roman" panose="02020603050405020304" pitchFamily="18" charset="0"/>
                <a:ea typeface="Open Sans" pitchFamily="34" charset="-122"/>
                <a:cs typeface="Times New Roman" panose="02020603050405020304" pitchFamily="18" charset="0"/>
              </a:rPr>
              <a:t>biết</a:t>
            </a:r>
            <a:r>
              <a:rPr lang="en-US" sz="30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002060"/>
                </a:solidFill>
                <a:latin typeface="Times New Roman" panose="02020603050405020304" pitchFamily="18" charset="0"/>
                <a:ea typeface="Open Sans" pitchFamily="34" charset="-122"/>
                <a:cs typeface="Times New Roman" panose="02020603050405020304" pitchFamily="18" charset="0"/>
              </a:rPr>
              <a:t>chữ</a:t>
            </a:r>
            <a:r>
              <a:rPr lang="en-US" sz="3000" dirty="0" smtClean="0">
                <a:solidFill>
                  <a:srgbClr val="002060"/>
                </a:solidFill>
                <a:latin typeface="Times New Roman" panose="02020603050405020304" pitchFamily="18" charset="0"/>
                <a:ea typeface="Open Sans" pitchFamily="34" charset="-122"/>
                <a:cs typeface="Times New Roman" panose="02020603050405020304" pitchFamily="18" charset="0"/>
              </a:rPr>
              <a:t>)</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5" name="Text 3"/>
          <p:cNvSpPr/>
          <p:nvPr/>
        </p:nvSpPr>
        <p:spPr>
          <a:xfrm>
            <a:off x="294572" y="4448618"/>
            <a:ext cx="6665714" cy="220147"/>
          </a:xfrm>
          <a:prstGeom prst="rect">
            <a:avLst/>
          </a:prstGeom>
          <a:noFill/>
          <a:ln/>
        </p:spPr>
        <p:txBody>
          <a:bodyPr wrap="none" lIns="0" tIns="0" rIns="0" bIns="0" rtlCol="0" anchor="t"/>
          <a:lstStyle/>
          <a:p>
            <a:pPr marL="342900" indent="-342900" algn="l">
              <a:lnSpc>
                <a:spcPts val="1700"/>
              </a:lnSpc>
              <a:buSzPct val="100000"/>
              <a:buChar char="•"/>
            </a:pPr>
            <a:r>
              <a:rPr lang="en-US" sz="3000" dirty="0">
                <a:solidFill>
                  <a:srgbClr val="002060"/>
                </a:solidFill>
                <a:latin typeface="Times New Roman" panose="02020603050405020304" pitchFamily="18" charset="0"/>
                <a:ea typeface="Open Sans" pitchFamily="34" charset="-122"/>
                <a:cs typeface="Times New Roman" panose="02020603050405020304" pitchFamily="18" charset="0"/>
              </a:rPr>
              <a:t>Mở, kiểm, đọc và ghi phiếu</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6" name="Text 4"/>
          <p:cNvSpPr/>
          <p:nvPr/>
        </p:nvSpPr>
        <p:spPr>
          <a:xfrm>
            <a:off x="294572" y="5090873"/>
            <a:ext cx="6665714" cy="220147"/>
          </a:xfrm>
          <a:prstGeom prst="rect">
            <a:avLst/>
          </a:prstGeom>
          <a:noFill/>
          <a:ln/>
        </p:spPr>
        <p:txBody>
          <a:bodyPr wrap="none" lIns="0" tIns="0" rIns="0" bIns="0" rtlCol="0" anchor="t"/>
          <a:lstStyle/>
          <a:p>
            <a:pPr marL="342900" indent="-342900" algn="l">
              <a:lnSpc>
                <a:spcPts val="1700"/>
              </a:lnSpc>
              <a:buSzPct val="100000"/>
              <a:buChar char="•"/>
            </a:pPr>
            <a:r>
              <a:rPr lang="en-US" sz="3000" dirty="0">
                <a:solidFill>
                  <a:srgbClr val="002060"/>
                </a:solidFill>
                <a:latin typeface="Times New Roman" panose="02020603050405020304" pitchFamily="18" charset="0"/>
                <a:ea typeface="Open Sans" pitchFamily="34" charset="-122"/>
                <a:cs typeface="Times New Roman" panose="02020603050405020304" pitchFamily="18" charset="0"/>
              </a:rPr>
              <a:t>Phân loại phiếu hợp lệ và không hợp lệ</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8" name="Text 5"/>
          <p:cNvSpPr/>
          <p:nvPr/>
        </p:nvSpPr>
        <p:spPr>
          <a:xfrm>
            <a:off x="8945426" y="1183243"/>
            <a:ext cx="2936558" cy="344091"/>
          </a:xfrm>
          <a:prstGeom prst="rect">
            <a:avLst/>
          </a:prstGeom>
          <a:noFill/>
          <a:ln/>
        </p:spPr>
        <p:txBody>
          <a:bodyPr wrap="none" lIns="0" tIns="0" rIns="0" bIns="0" rtlCol="0" anchor="t"/>
          <a:lstStyle/>
          <a:p>
            <a:pPr marL="0" indent="0" algn="l">
              <a:lnSpc>
                <a:spcPts val="2700"/>
              </a:lnSpc>
              <a:buNone/>
            </a:pPr>
            <a:r>
              <a:rPr lang="en-US" sz="3500" b="1" dirty="0" err="1" smtClean="0">
                <a:solidFill>
                  <a:srgbClr val="403CCF"/>
                </a:solidFill>
                <a:latin typeface="Times New Roman" panose="02020603050405020304" pitchFamily="18" charset="0"/>
                <a:cs typeface="Times New Roman" panose="02020603050405020304" pitchFamily="18" charset="0"/>
              </a:rPr>
              <a:t>Phân</a:t>
            </a:r>
            <a:r>
              <a:rPr lang="en-US" sz="3500" b="1" dirty="0" smtClean="0">
                <a:solidFill>
                  <a:srgbClr val="403CCF"/>
                </a:solidFill>
                <a:latin typeface="Times New Roman" panose="02020603050405020304" pitchFamily="18" charset="0"/>
                <a:cs typeface="Times New Roman" panose="02020603050405020304" pitchFamily="18" charset="0"/>
              </a:rPr>
              <a:t> </a:t>
            </a:r>
            <a:r>
              <a:rPr lang="en-US" sz="3500" b="1" dirty="0" err="1" smtClean="0">
                <a:solidFill>
                  <a:srgbClr val="403CCF"/>
                </a:solidFill>
                <a:latin typeface="Times New Roman" panose="02020603050405020304" pitchFamily="18" charset="0"/>
                <a:cs typeface="Times New Roman" panose="02020603050405020304" pitchFamily="18" charset="0"/>
              </a:rPr>
              <a:t>công</a:t>
            </a:r>
            <a:r>
              <a:rPr lang="en-US" sz="3500" b="1" dirty="0" smtClean="0">
                <a:solidFill>
                  <a:srgbClr val="403CCF"/>
                </a:solidFill>
                <a:latin typeface="Times New Roman" panose="02020603050405020304" pitchFamily="18" charset="0"/>
                <a:cs typeface="Times New Roman" panose="02020603050405020304" pitchFamily="18" charset="0"/>
              </a:rPr>
              <a:t> </a:t>
            </a:r>
            <a:r>
              <a:rPr lang="en-US" sz="3500" b="1" dirty="0" err="1" smtClean="0">
                <a:solidFill>
                  <a:srgbClr val="403CCF"/>
                </a:solidFill>
                <a:latin typeface="Times New Roman" panose="02020603050405020304" pitchFamily="18" charset="0"/>
                <a:cs typeface="Times New Roman" panose="02020603050405020304" pitchFamily="18" charset="0"/>
              </a:rPr>
              <a:t>kiểm</a:t>
            </a:r>
            <a:r>
              <a:rPr lang="en-US" sz="3500" b="1" dirty="0" smtClean="0">
                <a:solidFill>
                  <a:srgbClr val="403CCF"/>
                </a:solidFill>
                <a:latin typeface="Times New Roman" panose="02020603050405020304" pitchFamily="18" charset="0"/>
                <a:cs typeface="Times New Roman" panose="02020603050405020304" pitchFamily="18" charset="0"/>
              </a:rPr>
              <a:t> </a:t>
            </a:r>
            <a:r>
              <a:rPr lang="en-US" sz="3500" b="1" dirty="0" err="1" smtClean="0">
                <a:solidFill>
                  <a:srgbClr val="403CCF"/>
                </a:solidFill>
                <a:latin typeface="Times New Roman" panose="02020603050405020304" pitchFamily="18" charset="0"/>
                <a:cs typeface="Times New Roman" panose="02020603050405020304" pitchFamily="18" charset="0"/>
              </a:rPr>
              <a:t>phiếu</a:t>
            </a:r>
            <a:endParaRPr lang="en-US" sz="3500" b="1" dirty="0" smtClean="0">
              <a:solidFill>
                <a:srgbClr val="403CCF"/>
              </a:solidFill>
              <a:latin typeface="Times New Roman" panose="02020603050405020304" pitchFamily="18" charset="0"/>
              <a:cs typeface="Times New Roman" panose="02020603050405020304" pitchFamily="18" charset="0"/>
            </a:endParaRPr>
          </a:p>
          <a:p>
            <a:pPr marL="0" indent="0" algn="l">
              <a:lnSpc>
                <a:spcPts val="2700"/>
              </a:lnSpc>
              <a:buNone/>
            </a:pPr>
            <a:endParaRPr lang="en-US" sz="3500" b="1" dirty="0">
              <a:solidFill>
                <a:srgbClr val="403CCF"/>
              </a:solidFill>
              <a:latin typeface="Times New Roman" panose="02020603050405020304" pitchFamily="18" charset="0"/>
              <a:cs typeface="Times New Roman" panose="02020603050405020304" pitchFamily="18" charset="0"/>
            </a:endParaRPr>
          </a:p>
          <a:p>
            <a:pPr marL="0" indent="0" algn="l">
              <a:lnSpc>
                <a:spcPts val="2700"/>
              </a:lnSpc>
              <a:buNone/>
            </a:pPr>
            <a:endParaRPr lang="en-US" sz="3500" b="1" dirty="0">
              <a:latin typeface="Times New Roman" panose="02020603050405020304" pitchFamily="18" charset="0"/>
              <a:cs typeface="Times New Roman" panose="02020603050405020304" pitchFamily="18" charset="0"/>
            </a:endParaRPr>
          </a:p>
        </p:txBody>
      </p:sp>
      <p:sp>
        <p:nvSpPr>
          <p:cNvPr id="11" name="Text 8"/>
          <p:cNvSpPr/>
          <p:nvPr/>
        </p:nvSpPr>
        <p:spPr>
          <a:xfrm>
            <a:off x="7681362" y="1803149"/>
            <a:ext cx="5806038" cy="319141"/>
          </a:xfrm>
          <a:prstGeom prst="rect">
            <a:avLst/>
          </a:prstGeom>
          <a:noFill/>
          <a:ln/>
        </p:spPr>
        <p:txBody>
          <a:bodyPr wrap="none" lIns="0" tIns="0" rIns="0" bIns="0" rtlCol="0" anchor="t"/>
          <a:lstStyle/>
          <a:p>
            <a:pPr>
              <a:lnSpc>
                <a:spcPts val="1700"/>
              </a:lnSpc>
              <a:spcBef>
                <a:spcPts val="1200"/>
              </a:spcBef>
              <a:spcAft>
                <a:spcPts val="1200"/>
              </a:spcAft>
              <a:buSzPct val="100000"/>
            </a:pPr>
            <a:r>
              <a:rPr lang="vi-VN" sz="3000" dirty="0">
                <a:solidFill>
                  <a:srgbClr val="FF0000"/>
                </a:solidFill>
                <a:latin typeface="Times New Roman" panose="02020603050405020304" pitchFamily="18" charset="0"/>
                <a:ea typeface="Open Sans" pitchFamily="34" charset="-122"/>
                <a:cs typeface="Times New Roman" panose="02020603050405020304" pitchFamily="18" charset="0"/>
              </a:rPr>
              <a:t>Tổ trưởng </a:t>
            </a: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TBC </a:t>
            </a: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phân </a:t>
            </a: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công</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thành</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viên</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a:t>
            </a:r>
            <a:endParaRPr lang="en-US" sz="3000" dirty="0">
              <a:solidFill>
                <a:srgbClr val="002060"/>
              </a:solidFill>
              <a:latin typeface="Times New Roman" panose="02020603050405020304" pitchFamily="18" charset="0"/>
              <a:ea typeface="Open Sans" pitchFamily="34" charset="-122"/>
              <a:cs typeface="Times New Roman" panose="02020603050405020304" pitchFamily="18" charset="0"/>
            </a:endParaRPr>
          </a:p>
          <a:p>
            <a:pPr marL="457200" indent="-457200">
              <a:lnSpc>
                <a:spcPts val="1700"/>
              </a:lnSpc>
              <a:spcBef>
                <a:spcPts val="1200"/>
              </a:spcBef>
              <a:spcAft>
                <a:spcPts val="1200"/>
              </a:spcAft>
              <a:buSzPct val="100000"/>
              <a:buFont typeface="Arial" panose="020B0604020202020204" pitchFamily="34" charset="0"/>
              <a:buChar char="•"/>
            </a:pPr>
            <a:r>
              <a:rPr lang="vi-VN" sz="3000" dirty="0" smtClean="0">
                <a:solidFill>
                  <a:srgbClr val="002060"/>
                </a:solidFill>
                <a:latin typeface="Times New Roman" panose="02020603050405020304" pitchFamily="18" charset="0"/>
                <a:ea typeface="Open Sans" pitchFamily="34" charset="-122"/>
                <a:cs typeface="Times New Roman" panose="02020603050405020304" pitchFamily="18" charset="0"/>
              </a:rPr>
              <a:t>Chia </a:t>
            </a:r>
            <a:r>
              <a:rPr lang="vi-VN" sz="3000" dirty="0">
                <a:solidFill>
                  <a:srgbClr val="002060"/>
                </a:solidFill>
                <a:latin typeface="Times New Roman" panose="02020603050405020304" pitchFamily="18" charset="0"/>
                <a:ea typeface="Open Sans" pitchFamily="34" charset="-122"/>
                <a:cs typeface="Times New Roman" panose="02020603050405020304" pitchFamily="18" charset="0"/>
              </a:rPr>
              <a:t>nhóm theo loại bầu cử (nếu </a:t>
            </a:r>
            <a:r>
              <a:rPr lang="vi-VN" sz="3000" dirty="0" smtClean="0">
                <a:solidFill>
                  <a:srgbClr val="002060"/>
                </a:solidFill>
                <a:latin typeface="Times New Roman" panose="02020603050405020304" pitchFamily="18" charset="0"/>
                <a:ea typeface="Open Sans" pitchFamily="34" charset="-122"/>
                <a:cs typeface="Times New Roman" panose="02020603050405020304" pitchFamily="18" charset="0"/>
              </a:rPr>
              <a:t>đủ</a:t>
            </a:r>
            <a:r>
              <a:rPr lang="en-US" sz="3000" dirty="0" smtClean="0">
                <a:solidFill>
                  <a:srgbClr val="002060"/>
                </a:solidFill>
                <a:latin typeface="Times New Roman" panose="02020603050405020304" pitchFamily="18" charset="0"/>
                <a:ea typeface="Open Sans" pitchFamily="34" charset="-122"/>
                <a:cs typeface="Times New Roman" panose="02020603050405020304" pitchFamily="18" charset="0"/>
              </a:rPr>
              <a:t> TV</a:t>
            </a:r>
            <a:r>
              <a:rPr lang="vi-VN" sz="3000" dirty="0" smtClean="0">
                <a:solidFill>
                  <a:srgbClr val="002060"/>
                </a:solidFill>
                <a:latin typeface="Times New Roman" panose="02020603050405020304" pitchFamily="18" charset="0"/>
                <a:ea typeface="Open Sans" pitchFamily="34" charset="-122"/>
                <a:cs typeface="Times New Roman" panose="02020603050405020304" pitchFamily="18" charset="0"/>
              </a:rPr>
              <a:t>)</a:t>
            </a:r>
            <a:endParaRPr lang="en-US" sz="3000" dirty="0" smtClean="0">
              <a:solidFill>
                <a:srgbClr val="002060"/>
              </a:solidFill>
              <a:latin typeface="Times New Roman" panose="02020603050405020304" pitchFamily="18" charset="0"/>
              <a:ea typeface="Open Sans" pitchFamily="34" charset="-122"/>
              <a:cs typeface="Times New Roman" panose="02020603050405020304" pitchFamily="18" charset="0"/>
            </a:endParaRPr>
          </a:p>
          <a:p>
            <a:pPr algn="ctr">
              <a:lnSpc>
                <a:spcPts val="1700"/>
              </a:lnSpc>
              <a:spcBef>
                <a:spcPts val="1200"/>
              </a:spcBef>
              <a:spcAft>
                <a:spcPts val="1200"/>
              </a:spcAft>
              <a:buSzPct val="100000"/>
            </a:pPr>
            <a:r>
              <a:rPr lang="en-US" sz="3000" b="1" dirty="0" err="1" smtClean="0">
                <a:solidFill>
                  <a:srgbClr val="002060"/>
                </a:solidFill>
                <a:latin typeface="Times New Roman" panose="02020603050405020304" pitchFamily="18" charset="0"/>
                <a:cs typeface="Times New Roman" panose="02020603050405020304" pitchFamily="18" charset="0"/>
              </a:rPr>
              <a:t>Quốc</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hội</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a:solidFill>
                  <a:srgbClr val="002060"/>
                </a:solidFill>
                <a:latin typeface="Times New Roman" panose="02020603050405020304" pitchFamily="18" charset="0"/>
                <a:cs typeface="Times New Roman" panose="02020603050405020304" pitchFamily="18" charset="0"/>
              </a:rPr>
              <a:t>– HĐND </a:t>
            </a:r>
            <a:r>
              <a:rPr lang="en-US" sz="3000" b="1" dirty="0" err="1">
                <a:solidFill>
                  <a:srgbClr val="002060"/>
                </a:solidFill>
                <a:latin typeface="Times New Roman" panose="02020603050405020304" pitchFamily="18" charset="0"/>
                <a:cs typeface="Times New Roman" panose="02020603050405020304" pitchFamily="18" charset="0"/>
              </a:rPr>
              <a:t>tỉnh</a:t>
            </a:r>
            <a:r>
              <a:rPr lang="en-US" sz="3000" b="1" dirty="0">
                <a:solidFill>
                  <a:srgbClr val="002060"/>
                </a:solidFill>
                <a:latin typeface="Times New Roman" panose="02020603050405020304" pitchFamily="18" charset="0"/>
                <a:cs typeface="Times New Roman" panose="02020603050405020304" pitchFamily="18" charset="0"/>
              </a:rPr>
              <a:t> – HĐND </a:t>
            </a:r>
            <a:r>
              <a:rPr lang="en-US" sz="3000" b="1" dirty="0" err="1" smtClean="0">
                <a:solidFill>
                  <a:srgbClr val="002060"/>
                </a:solidFill>
                <a:latin typeface="Times New Roman" panose="02020603050405020304" pitchFamily="18" charset="0"/>
                <a:cs typeface="Times New Roman" panose="02020603050405020304" pitchFamily="18" charset="0"/>
              </a:rPr>
              <a:t>xã</a:t>
            </a:r>
            <a:endParaRPr lang="en-US" sz="3000" b="1" dirty="0" smtClean="0">
              <a:solidFill>
                <a:srgbClr val="002060"/>
              </a:solidFill>
              <a:latin typeface="Times New Roman" panose="02020603050405020304" pitchFamily="18" charset="0"/>
              <a:cs typeface="Times New Roman" panose="02020603050405020304" pitchFamily="18" charset="0"/>
            </a:endParaRPr>
          </a:p>
          <a:p>
            <a:pPr marL="457200" indent="-457200">
              <a:lnSpc>
                <a:spcPts val="1700"/>
              </a:lnSpc>
              <a:spcBef>
                <a:spcPts val="1200"/>
              </a:spcBef>
              <a:spcAft>
                <a:spcPts val="1200"/>
              </a:spcAft>
              <a:buSzPct val="100000"/>
              <a:buFont typeface="Arial" panose="020B0604020202020204" pitchFamily="34" charset="0"/>
              <a:buChar char="•"/>
            </a:pPr>
            <a:r>
              <a:rPr lang="vi-VN" sz="3000" dirty="0" smtClean="0">
                <a:solidFill>
                  <a:srgbClr val="002060"/>
                </a:solidFill>
                <a:latin typeface="Times New Roman" panose="02020603050405020304" pitchFamily="18" charset="0"/>
                <a:cs typeface="Times New Roman" panose="02020603050405020304" pitchFamily="18" charset="0"/>
              </a:rPr>
              <a:t>Mỗi </a:t>
            </a:r>
            <a:r>
              <a:rPr lang="vi-VN" sz="3000" dirty="0">
                <a:solidFill>
                  <a:srgbClr val="002060"/>
                </a:solidFill>
                <a:latin typeface="Times New Roman" panose="02020603050405020304" pitchFamily="18" charset="0"/>
                <a:cs typeface="Times New Roman" panose="02020603050405020304" pitchFamily="18" charset="0"/>
              </a:rPr>
              <a:t>nhóm 3 người: </a:t>
            </a:r>
            <a:endParaRPr lang="en-US" sz="3000" dirty="0" smtClean="0">
              <a:solidFill>
                <a:srgbClr val="002060"/>
              </a:solidFill>
              <a:latin typeface="Times New Roman" panose="02020603050405020304" pitchFamily="18" charset="0"/>
              <a:cs typeface="Times New Roman" panose="02020603050405020304" pitchFamily="18" charset="0"/>
            </a:endParaRPr>
          </a:p>
          <a:p>
            <a:pPr algn="ctr">
              <a:lnSpc>
                <a:spcPts val="1700"/>
              </a:lnSpc>
              <a:spcBef>
                <a:spcPts val="1200"/>
              </a:spcBef>
              <a:spcAft>
                <a:spcPts val="1200"/>
              </a:spcAft>
              <a:buSzPct val="100000"/>
            </a:pPr>
            <a:r>
              <a:rPr lang="vi-VN" sz="3000" b="1" dirty="0" smtClean="0">
                <a:solidFill>
                  <a:srgbClr val="002060"/>
                </a:solidFill>
                <a:latin typeface="Times New Roman" panose="02020603050405020304" pitchFamily="18" charset="0"/>
                <a:cs typeface="Times New Roman" panose="02020603050405020304" pitchFamily="18" charset="0"/>
              </a:rPr>
              <a:t>đọc </a:t>
            </a:r>
            <a:r>
              <a:rPr lang="vi-VN" sz="3000" b="1" dirty="0">
                <a:solidFill>
                  <a:srgbClr val="002060"/>
                </a:solidFill>
                <a:latin typeface="Times New Roman" panose="02020603050405020304" pitchFamily="18" charset="0"/>
                <a:cs typeface="Times New Roman" panose="02020603050405020304" pitchFamily="18" charset="0"/>
              </a:rPr>
              <a:t>– ghi – kiểm tra </a:t>
            </a:r>
            <a:r>
              <a:rPr lang="vi-VN" sz="3000" b="1" dirty="0" smtClean="0">
                <a:solidFill>
                  <a:srgbClr val="002060"/>
                </a:solidFill>
                <a:latin typeface="Times New Roman" panose="02020603050405020304" pitchFamily="18" charset="0"/>
                <a:cs typeface="Times New Roman" panose="02020603050405020304" pitchFamily="18" charset="0"/>
              </a:rPr>
              <a:t>chéo</a:t>
            </a:r>
            <a:endParaRPr lang="en-US" sz="3000" b="1" dirty="0" smtClean="0">
              <a:solidFill>
                <a:srgbClr val="002060"/>
              </a:solidFill>
              <a:latin typeface="Times New Roman" panose="02020603050405020304" pitchFamily="18" charset="0"/>
              <a:cs typeface="Times New Roman" panose="02020603050405020304" pitchFamily="18" charset="0"/>
            </a:endParaRPr>
          </a:p>
          <a:p>
            <a:pPr lvl="0">
              <a:lnSpc>
                <a:spcPts val="1700"/>
              </a:lnSpc>
              <a:spcBef>
                <a:spcPts val="1200"/>
              </a:spcBef>
              <a:spcAft>
                <a:spcPts val="1200"/>
              </a:spcAft>
              <a:buSzPct val="100000"/>
            </a:pPr>
            <a:r>
              <a:rPr lang="en-US" sz="2500" i="1" dirty="0">
                <a:solidFill>
                  <a:srgbClr val="002060"/>
                </a:solidFill>
                <a:latin typeface="Times New Roman" panose="02020603050405020304" pitchFamily="18" charset="0"/>
                <a:cs typeface="Times New Roman" panose="02020603050405020304" pitchFamily="18" charset="0"/>
              </a:rPr>
              <a:t>(</a:t>
            </a:r>
            <a:r>
              <a:rPr lang="en-US" sz="2500" i="1" dirty="0" err="1">
                <a:solidFill>
                  <a:srgbClr val="002060"/>
                </a:solidFill>
                <a:latin typeface="Times New Roman" panose="02020603050405020304" pitchFamily="18" charset="0"/>
                <a:cs typeface="Times New Roman" panose="02020603050405020304" pitchFamily="18" charset="0"/>
              </a:rPr>
              <a:t>Nếu</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không</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đủ</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thành</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viên</a:t>
            </a:r>
            <a:r>
              <a:rPr lang="en-US" sz="2500" i="1" dirty="0">
                <a:solidFill>
                  <a:srgbClr val="002060"/>
                </a:solidFill>
                <a:latin typeface="Times New Roman" panose="02020603050405020304" pitchFamily="18" charset="0"/>
                <a:cs typeface="Times New Roman" panose="02020603050405020304" pitchFamily="18" charset="0"/>
              </a:rPr>
              <a:t> chia 03 </a:t>
            </a:r>
            <a:r>
              <a:rPr lang="en-US" sz="2500" i="1" dirty="0" err="1">
                <a:solidFill>
                  <a:srgbClr val="002060"/>
                </a:solidFill>
                <a:latin typeface="Times New Roman" panose="02020603050405020304" pitchFamily="18" charset="0"/>
                <a:cs typeface="Times New Roman" panose="02020603050405020304" pitchFamily="18" charset="0"/>
              </a:rPr>
              <a:t>nhóm</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thì</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Tổ</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trưởng</a:t>
            </a:r>
            <a:endParaRPr lang="en-US" sz="2500" i="1" dirty="0">
              <a:solidFill>
                <a:srgbClr val="002060"/>
              </a:solidFill>
              <a:latin typeface="Times New Roman" panose="02020603050405020304" pitchFamily="18" charset="0"/>
              <a:cs typeface="Times New Roman" panose="02020603050405020304" pitchFamily="18" charset="0"/>
            </a:endParaRPr>
          </a:p>
          <a:p>
            <a:pPr lvl="0">
              <a:lnSpc>
                <a:spcPts val="1700"/>
              </a:lnSpc>
              <a:spcBef>
                <a:spcPts val="1200"/>
              </a:spcBef>
              <a:spcAft>
                <a:spcPts val="1200"/>
              </a:spcAft>
              <a:buSzPct val="100000"/>
            </a:pPr>
            <a:r>
              <a:rPr lang="en-US" sz="2500" i="1" dirty="0">
                <a:solidFill>
                  <a:srgbClr val="002060"/>
                </a:solidFill>
                <a:latin typeface="Times New Roman" panose="02020603050405020304" pitchFamily="18" charset="0"/>
                <a:cs typeface="Times New Roman" panose="02020603050405020304" pitchFamily="18" charset="0"/>
              </a:rPr>
              <a:t> TBC </a:t>
            </a:r>
            <a:r>
              <a:rPr lang="en-US" sz="2500" i="1" dirty="0" err="1">
                <a:solidFill>
                  <a:srgbClr val="002060"/>
                </a:solidFill>
                <a:latin typeface="Times New Roman" panose="02020603050405020304" pitchFamily="18" charset="0"/>
                <a:cs typeface="Times New Roman" panose="02020603050405020304" pitchFamily="18" charset="0"/>
              </a:rPr>
              <a:t>phân</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công</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các</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nhóm</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kiểm</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phiếu</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cho</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phù</a:t>
            </a:r>
            <a:r>
              <a:rPr lang="en-US" sz="2500" i="1" dirty="0">
                <a:solidFill>
                  <a:srgbClr val="002060"/>
                </a:solidFill>
                <a:latin typeface="Times New Roman" panose="02020603050405020304" pitchFamily="18" charset="0"/>
                <a:cs typeface="Times New Roman" panose="02020603050405020304" pitchFamily="18" charset="0"/>
              </a:rPr>
              <a:t> </a:t>
            </a:r>
            <a:r>
              <a:rPr lang="en-US" sz="2500" i="1" dirty="0" err="1">
                <a:solidFill>
                  <a:srgbClr val="002060"/>
                </a:solidFill>
                <a:latin typeface="Times New Roman" panose="02020603050405020304" pitchFamily="18" charset="0"/>
                <a:cs typeface="Times New Roman" panose="02020603050405020304" pitchFamily="18" charset="0"/>
              </a:rPr>
              <a:t>hợp</a:t>
            </a:r>
            <a:r>
              <a:rPr lang="en-US" sz="2500" i="1" dirty="0" smtClean="0">
                <a:solidFill>
                  <a:srgbClr val="002060"/>
                </a:solidFill>
                <a:latin typeface="Times New Roman" panose="02020603050405020304" pitchFamily="18" charset="0"/>
                <a:cs typeface="Times New Roman" panose="02020603050405020304" pitchFamily="18" charset="0"/>
              </a:rPr>
              <a:t>)</a:t>
            </a:r>
            <a:endParaRPr lang="en-US" sz="3000" b="1" dirty="0" smtClean="0">
              <a:solidFill>
                <a:srgbClr val="002060"/>
              </a:solidFill>
              <a:latin typeface="Times New Roman" panose="02020603050405020304" pitchFamily="18" charset="0"/>
              <a:cs typeface="Times New Roman" panose="02020603050405020304" pitchFamily="18" charset="0"/>
            </a:endParaRPr>
          </a:p>
          <a:p>
            <a:pPr marL="457200" indent="-457200">
              <a:lnSpc>
                <a:spcPts val="1700"/>
              </a:lnSpc>
              <a:spcBef>
                <a:spcPts val="1200"/>
              </a:spcBef>
              <a:spcAft>
                <a:spcPts val="1200"/>
              </a:spcAft>
              <a:buSzPct val="100000"/>
              <a:buFont typeface="Arial" panose="020B0604020202020204" pitchFamily="34" charset="0"/>
              <a:buChar char="•"/>
            </a:pPr>
            <a:r>
              <a:rPr lang="vi-VN" sz="3000" dirty="0" smtClean="0">
                <a:solidFill>
                  <a:srgbClr val="002060"/>
                </a:solidFill>
                <a:latin typeface="Times New Roman" panose="02020603050405020304" pitchFamily="18" charset="0"/>
                <a:cs typeface="Times New Roman" panose="02020603050405020304" pitchFamily="18" charset="0"/>
              </a:rPr>
              <a:t>Thư </a:t>
            </a:r>
            <a:r>
              <a:rPr lang="vi-VN" sz="3000" dirty="0">
                <a:solidFill>
                  <a:srgbClr val="002060"/>
                </a:solidFill>
                <a:latin typeface="Times New Roman" panose="02020603050405020304" pitchFamily="18" charset="0"/>
                <a:cs typeface="Times New Roman" panose="02020603050405020304" pitchFamily="18" charset="0"/>
              </a:rPr>
              <a:t>ký: lập biên </a:t>
            </a:r>
            <a:r>
              <a:rPr lang="vi-VN" sz="3000" dirty="0" smtClean="0">
                <a:solidFill>
                  <a:srgbClr val="002060"/>
                </a:solidFill>
                <a:latin typeface="Times New Roman" panose="02020603050405020304" pitchFamily="18" charset="0"/>
                <a:cs typeface="Times New Roman" panose="02020603050405020304" pitchFamily="18" charset="0"/>
              </a:rPr>
              <a:t>bả</a:t>
            </a:r>
            <a:r>
              <a:rPr lang="en-US" sz="3000" dirty="0" smtClean="0">
                <a:solidFill>
                  <a:srgbClr val="002060"/>
                </a:solidFill>
                <a:latin typeface="Times New Roman" panose="02020603050405020304" pitchFamily="18" charset="0"/>
                <a:cs typeface="Times New Roman" panose="02020603050405020304" pitchFamily="18" charset="0"/>
              </a:rPr>
              <a:t>n</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13" name="Text 2"/>
          <p:cNvSpPr/>
          <p:nvPr/>
        </p:nvSpPr>
        <p:spPr>
          <a:xfrm>
            <a:off x="294572" y="1902143"/>
            <a:ext cx="6665714" cy="220147"/>
          </a:xfrm>
          <a:prstGeom prst="rect">
            <a:avLst/>
          </a:prstGeom>
          <a:noFill/>
          <a:ln/>
        </p:spPr>
        <p:txBody>
          <a:bodyPr wrap="none" lIns="0" tIns="0" rIns="0" bIns="0" rtlCol="0" anchor="t"/>
          <a:lstStyle/>
          <a:p>
            <a:pPr marL="342900" indent="-342900">
              <a:lnSpc>
                <a:spcPts val="1700"/>
              </a:lnSpc>
              <a:buSzPct val="100000"/>
              <a:buChar char="•"/>
            </a:pPr>
            <a:r>
              <a:rPr lang="vi-VN" sz="3000" dirty="0">
                <a:solidFill>
                  <a:srgbClr val="002060"/>
                </a:solidFill>
                <a:latin typeface="Times New Roman" panose="02020603050405020304" pitchFamily="18" charset="0"/>
                <a:ea typeface="Open Sans" pitchFamily="34" charset="-122"/>
                <a:cs typeface="Times New Roman" panose="02020603050405020304" pitchFamily="18" charset="0"/>
              </a:rPr>
              <a:t>Hết </a:t>
            </a:r>
            <a:r>
              <a:rPr lang="vi-VN" sz="3000" dirty="0" smtClean="0">
                <a:solidFill>
                  <a:srgbClr val="002060"/>
                </a:solidFill>
                <a:latin typeface="Times New Roman" panose="02020603050405020304" pitchFamily="18" charset="0"/>
                <a:ea typeface="Open Sans" pitchFamily="34" charset="-122"/>
                <a:cs typeface="Times New Roman" panose="02020603050405020304" pitchFamily="18" charset="0"/>
              </a:rPr>
              <a:t>giờ </a:t>
            </a:r>
            <a:r>
              <a:rPr lang="vi-VN" sz="3000" dirty="0">
                <a:solidFill>
                  <a:srgbClr val="002060"/>
                </a:solidFill>
                <a:latin typeface="Times New Roman" panose="02020603050405020304" pitchFamily="18" charset="0"/>
                <a:ea typeface="Open Sans" pitchFamily="34" charset="-122"/>
                <a:cs typeface="Times New Roman" panose="02020603050405020304" pitchFamily="18" charset="0"/>
              </a:rPr>
              <a:t>→ Tổ </a:t>
            </a:r>
            <a:r>
              <a:rPr lang="vi-VN" sz="3000" dirty="0" smtClean="0">
                <a:solidFill>
                  <a:srgbClr val="002060"/>
                </a:solidFill>
                <a:latin typeface="Times New Roman" panose="02020603050405020304" pitchFamily="18" charset="0"/>
                <a:ea typeface="Open Sans" pitchFamily="34" charset="-122"/>
                <a:cs typeface="Times New Roman" panose="02020603050405020304" pitchFamily="18" charset="0"/>
              </a:rPr>
              <a:t>trưởng</a:t>
            </a:r>
            <a:r>
              <a:rPr lang="en-US" sz="3000" dirty="0" smtClean="0">
                <a:solidFill>
                  <a:srgbClr val="002060"/>
                </a:solidFill>
                <a:latin typeface="Times New Roman" panose="02020603050405020304" pitchFamily="18" charset="0"/>
                <a:ea typeface="Open Sans" pitchFamily="34" charset="-122"/>
                <a:cs typeface="Times New Roman" panose="02020603050405020304" pitchFamily="18" charset="0"/>
              </a:rPr>
              <a:t> TBC</a:t>
            </a:r>
            <a:r>
              <a:rPr lang="vi-VN" sz="3000" dirty="0" smtClean="0">
                <a:solidFill>
                  <a:srgbClr val="002060"/>
                </a:solidFill>
                <a:latin typeface="Times New Roman" panose="02020603050405020304" pitchFamily="18" charset="0"/>
                <a:ea typeface="Open Sans" pitchFamily="34" charset="-122"/>
                <a:cs typeface="Times New Roman" panose="02020603050405020304" pitchFamily="18" charset="0"/>
              </a:rPr>
              <a:t> </a:t>
            </a:r>
            <a:r>
              <a:rPr lang="vi-VN" sz="3000" dirty="0">
                <a:solidFill>
                  <a:srgbClr val="002060"/>
                </a:solidFill>
                <a:latin typeface="Times New Roman" panose="02020603050405020304" pitchFamily="18" charset="0"/>
                <a:ea typeface="Open Sans" pitchFamily="34" charset="-122"/>
                <a:cs typeface="Times New Roman" panose="02020603050405020304" pitchFamily="18" charset="0"/>
              </a:rPr>
              <a:t>tuyên bố kết thúc</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19595" y="2966783"/>
            <a:ext cx="7315200" cy="1015663"/>
          </a:xfrm>
          <a:prstGeom prst="rect">
            <a:avLst/>
          </a:prstGeom>
        </p:spPr>
        <p:txBody>
          <a:bodyPr>
            <a:spAutoFit/>
          </a:bodyPr>
          <a:lstStyle/>
          <a:p>
            <a:pPr marL="285750" indent="-285750">
              <a:buFont typeface="Arial" panose="020B0604020202020204" pitchFamily="34" charset="0"/>
              <a:buChar char="•"/>
            </a:pPr>
            <a:r>
              <a:rPr lang="vi-VN" sz="3000" dirty="0">
                <a:solidFill>
                  <a:srgbClr val="002060"/>
                </a:solidFill>
                <a:latin typeface="Times New Roman" panose="02020603050405020304" pitchFamily="18" charset="0"/>
                <a:cs typeface="Times New Roman" panose="02020603050405020304" pitchFamily="18" charset="0"/>
              </a:rPr>
              <a:t>Thống kê, niêm phong: phiếu chưa dùng + phiếu hỏng → gửi UBND xã quản lý</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15" name="Text 4"/>
          <p:cNvSpPr/>
          <p:nvPr/>
        </p:nvSpPr>
        <p:spPr>
          <a:xfrm>
            <a:off x="219595" y="5656684"/>
            <a:ext cx="6665714" cy="407666"/>
          </a:xfrm>
          <a:prstGeom prst="rect">
            <a:avLst/>
          </a:prstGeom>
          <a:noFill/>
          <a:ln/>
        </p:spPr>
        <p:txBody>
          <a:bodyPr wrap="none" lIns="0" tIns="0" rIns="0" bIns="0" rtlCol="0" anchor="t"/>
          <a:lstStyle/>
          <a:p>
            <a:pPr marL="457200" indent="-457200" algn="l">
              <a:lnSpc>
                <a:spcPts val="1700"/>
              </a:lnSpc>
              <a:buSzPct val="100000"/>
              <a:buFont typeface="Arial" panose="020B0604020202020204" pitchFamily="34" charset="0"/>
              <a:buChar char="•"/>
            </a:pPr>
            <a:r>
              <a:rPr lang="vi-VN" sz="3500" b="1" dirty="0" smtClean="0">
                <a:solidFill>
                  <a:srgbClr val="FF0000"/>
                </a:solidFill>
                <a:latin typeface="Times New Roman" panose="02020603050405020304" pitchFamily="18" charset="0"/>
                <a:ea typeface="Open Sans" pitchFamily="34" charset="-122"/>
                <a:cs typeface="Times New Roman" panose="02020603050405020304" pitchFamily="18" charset="0"/>
              </a:rPr>
              <a:t>Lưu</a:t>
            </a:r>
            <a:r>
              <a:rPr lang="en-US" sz="3500" b="1" dirty="0" smtClean="0">
                <a:solidFill>
                  <a:srgbClr val="FF0000"/>
                </a:solidFill>
                <a:latin typeface="Times New Roman" panose="02020603050405020304" pitchFamily="18" charset="0"/>
                <a:ea typeface="Open Sans" pitchFamily="34" charset="-122"/>
                <a:cs typeface="Times New Roman" panose="02020603050405020304" pitchFamily="18" charset="0"/>
              </a:rPr>
              <a:t> ý</a:t>
            </a:r>
          </a:p>
          <a:p>
            <a:pPr marL="457200" indent="-457200" algn="l">
              <a:lnSpc>
                <a:spcPts val="1700"/>
              </a:lnSpc>
              <a:buSzPct val="100000"/>
              <a:buFont typeface="Arial" panose="020B0604020202020204" pitchFamily="34" charset="0"/>
              <a:buChar char="•"/>
            </a:pPr>
            <a:endParaRPr lang="en-US" sz="3500" b="1" dirty="0">
              <a:solidFill>
                <a:srgbClr val="FF0000"/>
              </a:solidFill>
              <a:latin typeface="Times New Roman" panose="02020603050405020304" pitchFamily="18" charset="0"/>
              <a:ea typeface="Open Sans" pitchFamily="34" charset="-122"/>
              <a:cs typeface="Times New Roman" panose="02020603050405020304" pitchFamily="18" charset="0"/>
            </a:endParaRPr>
          </a:p>
          <a:p>
            <a:pPr marL="457200" indent="-457200">
              <a:lnSpc>
                <a:spcPts val="2500"/>
              </a:lnSpc>
              <a:spcBef>
                <a:spcPts val="600"/>
              </a:spcBef>
              <a:spcAft>
                <a:spcPts val="600"/>
              </a:spcAft>
              <a:buSzPct val="100000"/>
              <a:buFont typeface="Arial" panose="020B0604020202020204" pitchFamily="34" charset="0"/>
              <a:buChar char="•"/>
            </a:pP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Chỉ</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thành</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viên</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Tổ</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bầu</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cử</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thực</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hiện</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kiểm</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phiếu</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Tổ</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trưởng</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TBC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chỉ</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đạo</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điều</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hành</a:t>
            </a:r>
            <a:endPar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endParaRPr>
          </a:p>
          <a:p>
            <a:pPr marL="457200" indent="-457200">
              <a:lnSpc>
                <a:spcPts val="2500"/>
              </a:lnSpc>
              <a:spcBef>
                <a:spcPts val="600"/>
              </a:spcBef>
              <a:spcAft>
                <a:spcPts val="600"/>
              </a:spcAft>
              <a:buSzPct val="100000"/>
              <a:buFont typeface="Arial" panose="020B0604020202020204" pitchFamily="34" charset="0"/>
              <a:buChar char="•"/>
            </a:pP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Hoàn</a:t>
            </a:r>
            <a:r>
              <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thành</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kiểm</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phiếu</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không</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dirty="0" err="1">
                <a:solidFill>
                  <a:srgbClr val="FF0000"/>
                </a:solidFill>
                <a:latin typeface="Times New Roman" panose="02020603050405020304" pitchFamily="18" charset="0"/>
                <a:ea typeface="Open Sans" pitchFamily="34" charset="-122"/>
                <a:cs typeface="Times New Roman" panose="02020603050405020304" pitchFamily="18" charset="0"/>
              </a:rPr>
              <a:t>quá</a:t>
            </a:r>
            <a:r>
              <a:rPr lang="en-US" sz="3000" dirty="0">
                <a:solidFill>
                  <a:srgbClr val="FF0000"/>
                </a:solidFill>
                <a:latin typeface="Times New Roman" panose="02020603050405020304" pitchFamily="18" charset="0"/>
                <a:ea typeface="Open Sans" pitchFamily="34" charset="-122"/>
                <a:cs typeface="Times New Roman" panose="02020603050405020304" pitchFamily="18" charset="0"/>
              </a:rPr>
              <a:t> 24 </a:t>
            </a:r>
            <a:r>
              <a:rPr lang="en-US" sz="3000" dirty="0" err="1" smtClean="0">
                <a:solidFill>
                  <a:srgbClr val="FF0000"/>
                </a:solidFill>
                <a:latin typeface="Times New Roman" panose="02020603050405020304" pitchFamily="18" charset="0"/>
                <a:ea typeface="Open Sans" pitchFamily="34" charset="-122"/>
                <a:cs typeface="Times New Roman" panose="02020603050405020304" pitchFamily="18" charset="0"/>
              </a:rPr>
              <a:t>giờ</a:t>
            </a: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kể từ khi kết thúc việc bỏ phiếu</a:t>
            </a:r>
            <a:endParaRPr lang="en-US" sz="3000" dirty="0">
              <a:solidFill>
                <a:srgbClr val="FF0000"/>
              </a:solidFill>
              <a:latin typeface="Times New Roman" panose="02020603050405020304" pitchFamily="18" charset="0"/>
              <a:ea typeface="Open Sans" pitchFamily="34" charset="-122"/>
              <a:cs typeface="Times New Roman" panose="02020603050405020304" pitchFamily="18" charset="0"/>
            </a:endParaRPr>
          </a:p>
          <a:p>
            <a:pPr marL="457200" indent="-457200">
              <a:lnSpc>
                <a:spcPts val="2500"/>
              </a:lnSpc>
              <a:spcBef>
                <a:spcPts val="600"/>
              </a:spcBef>
              <a:spcAft>
                <a:spcPts val="600"/>
              </a:spcAft>
              <a:buSzPct val="100000"/>
              <a:buFont typeface="Arial" panose="020B0604020202020204" pitchFamily="34" charset="0"/>
              <a:buChar char="•"/>
            </a:pPr>
            <a:r>
              <a:rPr lang="en-US" sz="3000" b="1" dirty="0" err="1" smtClean="0">
                <a:solidFill>
                  <a:srgbClr val="FF0000"/>
                </a:solidFill>
                <a:latin typeface="Times New Roman" panose="02020603050405020304" pitchFamily="18" charset="0"/>
                <a:ea typeface="Open Sans" pitchFamily="34" charset="-122"/>
                <a:cs typeface="Times New Roman" panose="02020603050405020304" pitchFamily="18" charset="0"/>
              </a:rPr>
              <a:t>Người</a:t>
            </a:r>
            <a:r>
              <a:rPr lang="en-US" sz="3000" b="1"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b="1" dirty="0" err="1" smtClean="0">
                <a:solidFill>
                  <a:srgbClr val="FF0000"/>
                </a:solidFill>
                <a:latin typeface="Times New Roman" panose="02020603050405020304" pitchFamily="18" charset="0"/>
                <a:ea typeface="Open Sans" pitchFamily="34" charset="-122"/>
                <a:cs typeface="Times New Roman" panose="02020603050405020304" pitchFamily="18" charset="0"/>
              </a:rPr>
              <a:t>chứng</a:t>
            </a:r>
            <a:r>
              <a:rPr lang="en-US" sz="3000" b="1"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en-US" sz="3000" b="1" dirty="0" err="1" smtClean="0">
                <a:solidFill>
                  <a:srgbClr val="FF0000"/>
                </a:solidFill>
                <a:latin typeface="Times New Roman" panose="02020603050405020304" pitchFamily="18" charset="0"/>
                <a:ea typeface="Open Sans" pitchFamily="34" charset="-122"/>
                <a:cs typeface="Times New Roman" panose="02020603050405020304" pitchFamily="18" charset="0"/>
              </a:rPr>
              <a:t>kiến</a:t>
            </a:r>
            <a:r>
              <a:rPr lang="en-US" sz="3000" b="1" dirty="0">
                <a:solidFill>
                  <a:srgbClr val="FF0000"/>
                </a:solidFill>
                <a:latin typeface="Times New Roman" panose="02020603050405020304" pitchFamily="18" charset="0"/>
                <a:ea typeface="Open Sans" pitchFamily="34" charset="-122"/>
                <a:cs typeface="Times New Roman" panose="02020603050405020304" pitchFamily="18" charset="0"/>
              </a:rPr>
              <a:t> </a:t>
            </a:r>
            <a:r>
              <a:rPr lang="vi-VN" sz="3000" dirty="0">
                <a:solidFill>
                  <a:srgbClr val="FF0000"/>
                </a:solidFill>
                <a:latin typeface="Times New Roman" panose="02020603050405020304" pitchFamily="18" charset="0"/>
                <a:ea typeface="Open Sans" pitchFamily="34" charset="-122"/>
                <a:cs typeface="Times New Roman" panose="02020603050405020304" pitchFamily="18" charset="0"/>
              </a:rPr>
              <a:t>không phải là những người ứng cử </a:t>
            </a: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ĐB QH</a:t>
            </a: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a:t>
            </a:r>
            <a:endPar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endParaRPr>
          </a:p>
          <a:p>
            <a:pPr>
              <a:lnSpc>
                <a:spcPts val="2500"/>
              </a:lnSpc>
              <a:spcBef>
                <a:spcPts val="600"/>
              </a:spcBef>
              <a:spcAft>
                <a:spcPts val="600"/>
              </a:spcAft>
              <a:buSzPct val="100000"/>
            </a:pP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 </a:t>
            </a:r>
            <a:r>
              <a:rPr lang="vi-VN" sz="3000" dirty="0">
                <a:solidFill>
                  <a:srgbClr val="FF0000"/>
                </a:solidFill>
                <a:latin typeface="Times New Roman" panose="02020603050405020304" pitchFamily="18" charset="0"/>
                <a:ea typeface="Open Sans" pitchFamily="34" charset="-122"/>
                <a:cs typeface="Times New Roman" panose="02020603050405020304" pitchFamily="18" charset="0"/>
              </a:rPr>
              <a:t>người ứng cử </a:t>
            </a: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ĐB HĐND </a:t>
            </a: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các </a:t>
            </a:r>
            <a:r>
              <a:rPr lang="vi-VN" sz="3000" dirty="0">
                <a:solidFill>
                  <a:srgbClr val="FF0000"/>
                </a:solidFill>
                <a:latin typeface="Times New Roman" panose="02020603050405020304" pitchFamily="18" charset="0"/>
                <a:ea typeface="Open Sans" pitchFamily="34" charset="-122"/>
                <a:cs typeface="Times New Roman" panose="02020603050405020304" pitchFamily="18" charset="0"/>
              </a:rPr>
              <a:t>cấp tại </a:t>
            </a:r>
            <a:r>
              <a:rPr lang="vi-VN" sz="3000" dirty="0" smtClean="0">
                <a:solidFill>
                  <a:srgbClr val="FF0000"/>
                </a:solidFill>
                <a:latin typeface="Times New Roman" panose="02020603050405020304" pitchFamily="18" charset="0"/>
                <a:ea typeface="Open Sans" pitchFamily="34" charset="-122"/>
                <a:cs typeface="Times New Roman" panose="02020603050405020304" pitchFamily="18" charset="0"/>
              </a:rPr>
              <a:t>KVBP đó </a:t>
            </a:r>
            <a:endParaRPr lang="en-US" sz="3000" dirty="0" smtClean="0">
              <a:solidFill>
                <a:srgbClr val="FF0000"/>
              </a:solidFill>
              <a:latin typeface="Times New Roman" panose="02020603050405020304" pitchFamily="18" charset="0"/>
              <a:ea typeface="Open Sans" pitchFamily="34" charset="-122"/>
              <a:cs typeface="Times New Roman" panose="02020603050405020304" pitchFamily="18" charset="0"/>
            </a:endParaRPr>
          </a:p>
          <a:p>
            <a:pPr marL="457200" indent="-457200" algn="l">
              <a:lnSpc>
                <a:spcPts val="2500"/>
              </a:lnSpc>
              <a:spcBef>
                <a:spcPts val="600"/>
              </a:spcBef>
              <a:spcAft>
                <a:spcPts val="600"/>
              </a:spcAft>
              <a:buSzPct val="100000"/>
              <a:buFont typeface="Arial" panose="020B0604020202020204" pitchFamily="34" charset="0"/>
              <a:buChar char="•"/>
            </a:pPr>
            <a:endParaRPr lang="en-US" sz="35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Connector 16"/>
          <p:cNvCxnSpPr/>
          <p:nvPr/>
        </p:nvCxnSpPr>
        <p:spPr>
          <a:xfrm>
            <a:off x="7534795" y="1376530"/>
            <a:ext cx="0" cy="4280154"/>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1669333" y="7256421"/>
            <a:ext cx="954107" cy="1015663"/>
          </a:xfrm>
          <a:prstGeom prst="rect">
            <a:avLst/>
          </a:prstGeom>
        </p:spPr>
        <p:txBody>
          <a:bodyPr wrap="none">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endParaRPr lang="en-US" sz="6000" b="1"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417050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884890" y="378381"/>
            <a:ext cx="6860619" cy="430054"/>
          </a:xfrm>
          <a:prstGeom prst="rect">
            <a:avLst/>
          </a:prstGeom>
          <a:noFill/>
          <a:ln/>
        </p:spPr>
        <p:txBody>
          <a:bodyPr wrap="none" lIns="0" tIns="0" rIns="0" bIns="0" rtlCol="0" anchor="t"/>
          <a:lstStyle/>
          <a:p>
            <a:pPr>
              <a:lnSpc>
                <a:spcPts val="3350"/>
              </a:lnSpc>
            </a:pP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7.8</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Chứng</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kiến</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việc</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kiểm</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phiếu</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3494319684"/>
              </p:ext>
            </p:extLst>
          </p:nvPr>
        </p:nvGraphicFramePr>
        <p:xfrm>
          <a:off x="0" y="808436"/>
          <a:ext cx="14630400" cy="7275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79838" y="7540828"/>
            <a:ext cx="1850562" cy="688772"/>
          </a:xfrm>
          <a:prstGeom prst="rect">
            <a:avLst/>
          </a:prstGeom>
        </p:spPr>
      </p:pic>
    </p:spTree>
    <p:extLst>
      <p:ext uri="{BB962C8B-B14F-4D97-AF65-F5344CB8AC3E}">
        <p14:creationId xmlns:p14="http://schemas.microsoft.com/office/powerpoint/2010/main" val="2570741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497257" y="321748"/>
            <a:ext cx="6860619" cy="430054"/>
          </a:xfrm>
          <a:prstGeom prst="rect">
            <a:avLst/>
          </a:prstGeom>
          <a:noFill/>
          <a:ln/>
        </p:spPr>
        <p:txBody>
          <a:bodyPr wrap="none" lIns="0" tIns="0" rIns="0" bIns="0" rtlCol="0" anchor="t"/>
          <a:lstStyle/>
          <a:p>
            <a:pPr>
              <a:lnSpc>
                <a:spcPts val="3350"/>
              </a:lnSpc>
            </a:pPr>
            <a:r>
              <a:rPr lang="en-US" sz="5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7.9. </a:t>
            </a:r>
            <a:r>
              <a:rPr lang="en-US" sz="5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Phân</a:t>
            </a:r>
            <a:r>
              <a:rPr lang="en-US" sz="5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loại</a:t>
            </a:r>
            <a:r>
              <a:rPr lang="en-US" sz="5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Phiếu</a:t>
            </a:r>
            <a:r>
              <a:rPr lang="en-US" sz="5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5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bầu</a:t>
            </a:r>
            <a:endParaRPr lang="en-US" sz="50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55890" y="859368"/>
            <a:ext cx="14174510" cy="4324261"/>
          </a:xfrm>
          <a:prstGeom prst="rect">
            <a:avLst/>
          </a:prstGeom>
        </p:spPr>
        <p:txBody>
          <a:bodyPr wrap="square">
            <a:spAutoFit/>
          </a:bodyPr>
          <a:lstStyle/>
          <a:p>
            <a:endParaRPr lang="en-US" sz="3000" b="1" dirty="0" smtClean="0">
              <a:solidFill>
                <a:srgbClr val="002060"/>
              </a:solidFill>
              <a:latin typeface="Times New Roman" panose="02020603050405020304" pitchFamily="18" charset="0"/>
              <a:cs typeface="Times New Roman" panose="02020603050405020304" pitchFamily="18" charset="0"/>
            </a:endParaRPr>
          </a:p>
          <a:p>
            <a:r>
              <a:rPr lang="vi-VN" sz="3500" b="1" dirty="0" smtClean="0">
                <a:solidFill>
                  <a:srgbClr val="002060"/>
                </a:solidFill>
                <a:latin typeface="Times New Roman" panose="02020603050405020304" pitchFamily="18" charset="0"/>
                <a:cs typeface="Times New Roman" panose="02020603050405020304" pitchFamily="18" charset="0"/>
              </a:rPr>
              <a:t>BƯỚC </a:t>
            </a:r>
            <a:r>
              <a:rPr lang="vi-VN" sz="3500" b="1" dirty="0">
                <a:solidFill>
                  <a:srgbClr val="002060"/>
                </a:solidFill>
                <a:latin typeface="Times New Roman" panose="02020603050405020304" pitchFamily="18" charset="0"/>
                <a:cs typeface="Times New Roman" panose="02020603050405020304" pitchFamily="18" charset="0"/>
              </a:rPr>
              <a:t>1 – PHÂN THEO MÀU</a:t>
            </a:r>
          </a:p>
          <a:p>
            <a:pPr>
              <a:buFont typeface="Arial" panose="020B0604020202020204" pitchFamily="34" charset="0"/>
              <a:buChar char="•"/>
            </a:pPr>
            <a:r>
              <a:rPr lang="en-US" sz="3000" b="1" dirty="0" smtClean="0">
                <a:solidFill>
                  <a:srgbClr val="002060"/>
                </a:solidFill>
                <a:latin typeface="Times New Roman" panose="02020603050405020304" pitchFamily="18" charset="0"/>
                <a:cs typeface="Times New Roman" panose="02020603050405020304" pitchFamily="18" charset="0"/>
              </a:rPr>
              <a:t> </a:t>
            </a:r>
            <a:r>
              <a:rPr lang="en-US" sz="5000" dirty="0">
                <a:solidFill>
                  <a:schemeClr val="accent2">
                    <a:lumMod val="75000"/>
                  </a:schemeClr>
                </a:solidFill>
                <a:latin typeface="Times New Roman" panose="02020603050405020304" pitchFamily="18" charset="0"/>
                <a:cs typeface="Times New Roman" panose="02020603050405020304" pitchFamily="18" charset="0"/>
              </a:rPr>
              <a:t>🔵</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vi-VN" sz="3000" b="1" dirty="0" smtClean="0">
                <a:solidFill>
                  <a:schemeClr val="accent2">
                    <a:lumMod val="75000"/>
                  </a:schemeClr>
                </a:solidFill>
                <a:latin typeface="Times New Roman" panose="02020603050405020304" pitchFamily="18" charset="0"/>
                <a:cs typeface="Times New Roman" panose="02020603050405020304" pitchFamily="18" charset="0"/>
              </a:rPr>
              <a:t>Phiếu </a:t>
            </a:r>
            <a:r>
              <a:rPr lang="vi-VN" sz="3000" b="1" dirty="0">
                <a:solidFill>
                  <a:schemeClr val="accent2">
                    <a:lumMod val="75000"/>
                  </a:schemeClr>
                </a:solidFill>
                <a:latin typeface="Times New Roman" panose="02020603050405020304" pitchFamily="18" charset="0"/>
                <a:cs typeface="Times New Roman" panose="02020603050405020304" pitchFamily="18" charset="0"/>
              </a:rPr>
              <a:t>ĐBQH</a:t>
            </a:r>
            <a:endParaRPr lang="vi-VN" sz="3000" dirty="0">
              <a:solidFill>
                <a:schemeClr val="accent2">
                  <a:lumMod val="75000"/>
                </a:schemeClr>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7030A0"/>
                </a:solidFill>
                <a:latin typeface="Times New Roman" panose="02020603050405020304" pitchFamily="18" charset="0"/>
                <a:cs typeface="Times New Roman" panose="02020603050405020304" pitchFamily="18" charset="0"/>
              </a:rPr>
              <a:t> </a:t>
            </a:r>
            <a:r>
              <a:rPr lang="en-US" sz="5000" dirty="0" smtClean="0">
                <a:solidFill>
                  <a:srgbClr val="7030A0"/>
                </a:solidFill>
                <a:latin typeface="Times New Roman" panose="02020603050405020304" pitchFamily="18" charset="0"/>
                <a:cs typeface="Times New Roman" panose="02020603050405020304" pitchFamily="18" charset="0"/>
              </a:rPr>
              <a:t>🔵</a:t>
            </a:r>
            <a:r>
              <a:rPr lang="en-US" sz="3000" dirty="0" smtClean="0">
                <a:solidFill>
                  <a:srgbClr val="7030A0"/>
                </a:solidFill>
                <a:latin typeface="Times New Roman" panose="02020603050405020304" pitchFamily="18" charset="0"/>
                <a:cs typeface="Times New Roman" panose="02020603050405020304" pitchFamily="18" charset="0"/>
              </a:rPr>
              <a:t> </a:t>
            </a:r>
            <a:r>
              <a:rPr lang="vi-VN" sz="3000" b="1" dirty="0">
                <a:solidFill>
                  <a:srgbClr val="7030A0"/>
                </a:solidFill>
                <a:latin typeface="Times New Roman" panose="02020603050405020304" pitchFamily="18" charset="0"/>
                <a:cs typeface="Times New Roman" panose="02020603050405020304" pitchFamily="18" charset="0"/>
              </a:rPr>
              <a:t>Phiếu HĐND cấp tỉnh</a:t>
            </a:r>
            <a:endParaRPr lang="vi-VN" sz="3000" dirty="0">
              <a:solidFill>
                <a:srgbClr val="7030A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7030A0"/>
                </a:solidFill>
                <a:latin typeface="Times New Roman" panose="02020603050405020304" pitchFamily="18" charset="0"/>
                <a:cs typeface="Times New Roman" panose="02020603050405020304" pitchFamily="18" charset="0"/>
              </a:rPr>
              <a:t> </a:t>
            </a:r>
            <a:r>
              <a:rPr lang="en-US" sz="5000" dirty="0" smtClean="0">
                <a:solidFill>
                  <a:srgbClr val="00B0F0"/>
                </a:solidFill>
                <a:latin typeface="Times New Roman" panose="02020603050405020304" pitchFamily="18" charset="0"/>
                <a:cs typeface="Times New Roman" panose="02020603050405020304" pitchFamily="18" charset="0"/>
              </a:rPr>
              <a:t>🔵</a:t>
            </a:r>
            <a:r>
              <a:rPr lang="en-US" sz="3000" dirty="0" smtClean="0">
                <a:solidFill>
                  <a:srgbClr val="00B0F0"/>
                </a:solidFill>
                <a:latin typeface="Times New Roman" panose="02020603050405020304" pitchFamily="18" charset="0"/>
                <a:cs typeface="Times New Roman" panose="02020603050405020304" pitchFamily="18" charset="0"/>
              </a:rPr>
              <a:t> </a:t>
            </a:r>
            <a:r>
              <a:rPr lang="vi-VN" sz="3000" b="1" dirty="0">
                <a:solidFill>
                  <a:srgbClr val="00B0F0"/>
                </a:solidFill>
                <a:latin typeface="Times New Roman" panose="02020603050405020304" pitchFamily="18" charset="0"/>
                <a:cs typeface="Times New Roman" panose="02020603050405020304" pitchFamily="18" charset="0"/>
              </a:rPr>
              <a:t>Phiếu HĐND cấp xã</a:t>
            </a:r>
          </a:p>
          <a:p>
            <a:r>
              <a:rPr lang="vi-VN" sz="3000" dirty="0">
                <a:solidFill>
                  <a:srgbClr val="002060"/>
                </a:solidFill>
                <a:latin typeface="Times New Roman" panose="02020603050405020304" pitchFamily="18" charset="0"/>
                <a:cs typeface="Times New Roman" panose="02020603050405020304" pitchFamily="18" charset="0"/>
              </a:rPr>
              <a:t>➡️ Đếm tổng số phiếu trong hòm phiếu</a:t>
            </a:r>
            <a:br>
              <a:rPr lang="vi-VN" sz="3000" dirty="0">
                <a:solidFill>
                  <a:srgbClr val="002060"/>
                </a:solidFill>
                <a:latin typeface="Times New Roman" panose="02020603050405020304" pitchFamily="18" charset="0"/>
                <a:cs typeface="Times New Roman" panose="02020603050405020304" pitchFamily="18" charset="0"/>
              </a:rPr>
            </a:br>
            <a:r>
              <a:rPr lang="vi-VN" sz="3000" dirty="0">
                <a:solidFill>
                  <a:srgbClr val="002060"/>
                </a:solidFill>
                <a:latin typeface="Times New Roman" panose="02020603050405020304" pitchFamily="18" charset="0"/>
                <a:cs typeface="Times New Roman" panose="02020603050405020304" pitchFamily="18" charset="0"/>
              </a:rPr>
              <a:t>➡️ Bàn giao cho các nhóm kiểm phiếu</a:t>
            </a:r>
          </a:p>
        </p:txBody>
      </p:sp>
      <p:sp>
        <p:nvSpPr>
          <p:cNvPr id="4" name="Rectangle 3"/>
          <p:cNvSpPr/>
          <p:nvPr/>
        </p:nvSpPr>
        <p:spPr>
          <a:xfrm>
            <a:off x="455890" y="5290928"/>
            <a:ext cx="13828952" cy="1985159"/>
          </a:xfrm>
          <a:prstGeom prst="rect">
            <a:avLst/>
          </a:prstGeom>
        </p:spPr>
        <p:txBody>
          <a:bodyPr wrap="square">
            <a:spAutoFit/>
          </a:bodyPr>
          <a:lstStyle/>
          <a:p>
            <a:r>
              <a:rPr lang="vi-VN" sz="3500" b="1" dirty="0">
                <a:solidFill>
                  <a:srgbClr val="002060"/>
                </a:solidFill>
                <a:latin typeface="Times New Roman" panose="02020603050405020304" pitchFamily="18" charset="0"/>
                <a:cs typeface="Times New Roman" panose="02020603050405020304" pitchFamily="18" charset="0"/>
              </a:rPr>
              <a:t>BƯỚC 2 – SO SÁNH SỐ LIỆU</a:t>
            </a:r>
          </a:p>
          <a:p>
            <a:pPr>
              <a:buFont typeface="Arial" panose="020B0604020202020204" pitchFamily="34" charset="0"/>
              <a:buChar char="•"/>
            </a:pPr>
            <a:r>
              <a:rPr lang="en-US" sz="3000" b="1" dirty="0" smtClean="0">
                <a:solidFill>
                  <a:srgbClr val="002060"/>
                </a:solidFill>
                <a:latin typeface="Times New Roman" panose="02020603050405020304" pitchFamily="18" charset="0"/>
                <a:cs typeface="Times New Roman" panose="02020603050405020304" pitchFamily="18" charset="0"/>
              </a:rPr>
              <a:t> </a:t>
            </a:r>
            <a:r>
              <a:rPr lang="vi-VN" sz="2800" dirty="0" smtClean="0">
                <a:solidFill>
                  <a:srgbClr val="002060"/>
                </a:solidFill>
                <a:latin typeface="Times New Roman" panose="02020603050405020304" pitchFamily="18" charset="0"/>
                <a:cs typeface="Times New Roman" panose="02020603050405020304" pitchFamily="18" charset="0"/>
              </a:rPr>
              <a:t>Phiếu </a:t>
            </a:r>
            <a:r>
              <a:rPr lang="vi-VN" sz="2800" dirty="0">
                <a:solidFill>
                  <a:srgbClr val="002060"/>
                </a:solidFill>
                <a:latin typeface="Times New Roman" panose="02020603050405020304" pitchFamily="18" charset="0"/>
                <a:cs typeface="Times New Roman" panose="02020603050405020304" pitchFamily="18" charset="0"/>
              </a:rPr>
              <a:t>≤ số cử tri đã bỏ phiếu → </a:t>
            </a:r>
            <a:r>
              <a:rPr lang="en-US" sz="2800" dirty="0">
                <a:solidFill>
                  <a:srgbClr val="00B05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B050"/>
                </a:solidFill>
                <a:latin typeface="Times New Roman" panose="02020603050405020304" pitchFamily="18" charset="0"/>
                <a:cs typeface="Times New Roman" panose="02020603050405020304" pitchFamily="18" charset="0"/>
              </a:rPr>
              <a:t>ĐƯỢC KIỂM PHIẾU</a:t>
            </a:r>
          </a:p>
          <a:p>
            <a:pPr>
              <a:buFont typeface="Arial" panose="020B0604020202020204" pitchFamily="34" charset="0"/>
              <a:buChar char="•"/>
            </a:pPr>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smtClean="0">
                <a:solidFill>
                  <a:srgbClr val="002060"/>
                </a:solidFill>
                <a:latin typeface="Times New Roman" panose="02020603050405020304" pitchFamily="18" charset="0"/>
                <a:cs typeface="Times New Roman" panose="02020603050405020304" pitchFamily="18" charset="0"/>
              </a:rPr>
              <a:t>Phiếu </a:t>
            </a:r>
            <a:r>
              <a:rPr lang="vi-VN" sz="2800" dirty="0">
                <a:solidFill>
                  <a:srgbClr val="002060"/>
                </a:solidFill>
                <a:latin typeface="Times New Roman" panose="02020603050405020304" pitchFamily="18" charset="0"/>
                <a:cs typeface="Times New Roman" panose="02020603050405020304" pitchFamily="18" charset="0"/>
              </a:rPr>
              <a:t>&gt; số cử tri đã bỏ phiếu </a:t>
            </a:r>
            <a:r>
              <a:rPr lang="vi-VN" sz="2500" dirty="0">
                <a:solidFill>
                  <a:srgbClr val="002060"/>
                </a:solidFill>
                <a:latin typeface="Times New Roman" panose="02020603050405020304" pitchFamily="18" charset="0"/>
                <a:cs typeface="Times New Roman" panose="02020603050405020304" pitchFamily="18" charset="0"/>
              </a:rPr>
              <a:t>→ </a:t>
            </a:r>
            <a:r>
              <a:rPr lang="en-US" sz="2600" dirty="0">
                <a:solidFill>
                  <a:srgbClr val="FF0000"/>
                </a:solidFill>
                <a:latin typeface="Times New Roman" panose="02020603050405020304" pitchFamily="18" charset="0"/>
                <a:cs typeface="Times New Roman" panose="02020603050405020304" pitchFamily="18" charset="0"/>
              </a:rPr>
              <a:t>❌</a:t>
            </a:r>
            <a:r>
              <a:rPr lang="en-US" sz="2600" dirty="0">
                <a:solidFill>
                  <a:srgbClr val="002060"/>
                </a:solidFill>
                <a:latin typeface="Times New Roman" panose="02020603050405020304" pitchFamily="18" charset="0"/>
                <a:cs typeface="Times New Roman" panose="02020603050405020304" pitchFamily="18" charset="0"/>
              </a:rPr>
              <a:t> </a:t>
            </a:r>
            <a:r>
              <a:rPr lang="vi-VN" sz="2600" dirty="0" smtClean="0">
                <a:solidFill>
                  <a:srgbClr val="FF0000"/>
                </a:solidFill>
                <a:latin typeface="Times New Roman" panose="02020603050405020304" pitchFamily="18" charset="0"/>
                <a:cs typeface="Times New Roman" panose="02020603050405020304" pitchFamily="18" charset="0"/>
              </a:rPr>
              <a:t>DỪNG</a:t>
            </a:r>
            <a:r>
              <a:rPr lang="en-US" sz="2600" dirty="0" smtClean="0">
                <a:solidFill>
                  <a:srgbClr val="FF0000"/>
                </a:solidFill>
                <a:latin typeface="Times New Roman" panose="02020603050405020304" pitchFamily="18" charset="0"/>
                <a:cs typeface="Times New Roman" panose="02020603050405020304" pitchFamily="18" charset="0"/>
              </a:rPr>
              <a:t> NGAY </a:t>
            </a:r>
          </a:p>
          <a:p>
            <a:r>
              <a:rPr lang="en-US" sz="3000" dirty="0" smtClean="0">
                <a:solidFill>
                  <a:srgbClr val="FF0000"/>
                </a:solidFill>
                <a:latin typeface="Times New Roman" panose="02020603050405020304" pitchFamily="18" charset="0"/>
                <a:cs typeface="Times New Roman" panose="02020603050405020304" pitchFamily="18" charset="0"/>
              </a:rPr>
              <a:t>                                              </a:t>
            </a:r>
            <a:r>
              <a:rPr lang="vi-VN" sz="3000" dirty="0" smtClean="0">
                <a:solidFill>
                  <a:srgbClr val="FF0000"/>
                </a:solidFill>
                <a:latin typeface="Times New Roman" panose="02020603050405020304" pitchFamily="18" charset="0"/>
                <a:cs typeface="Times New Roman" panose="02020603050405020304" pitchFamily="18" charset="0"/>
              </a:rPr>
              <a:t>Kiểm tra</a:t>
            </a:r>
            <a:r>
              <a:rPr lang="en-US" sz="3000" dirty="0" smtClean="0">
                <a:solidFill>
                  <a:srgbClr val="FF0000"/>
                </a:solidFill>
                <a:latin typeface="Times New Roman" panose="02020603050405020304" pitchFamily="18" charset="0"/>
                <a:cs typeface="Times New Roman" panose="02020603050405020304" pitchFamily="18" charset="0"/>
              </a:rPr>
              <a:t> </a:t>
            </a:r>
            <a:r>
              <a:rPr lang="vi-VN" sz="3000" dirty="0" smtClean="0">
                <a:solidFill>
                  <a:srgbClr val="FF0000"/>
                </a:solidFill>
                <a:latin typeface="Times New Roman" panose="02020603050405020304" pitchFamily="18" charset="0"/>
                <a:cs typeface="Times New Roman" panose="02020603050405020304" pitchFamily="18" charset="0"/>
              </a:rPr>
              <a:t>không </a:t>
            </a:r>
            <a:r>
              <a:rPr lang="vi-VN" sz="3000" dirty="0">
                <a:solidFill>
                  <a:srgbClr val="FF0000"/>
                </a:solidFill>
                <a:latin typeface="Times New Roman" panose="02020603050405020304" pitchFamily="18" charset="0"/>
                <a:cs typeface="Times New Roman" panose="02020603050405020304" pitchFamily="18" charset="0"/>
              </a:rPr>
              <a:t>khớp → </a:t>
            </a:r>
            <a:r>
              <a:rPr lang="vi-VN" sz="3000" b="1" dirty="0">
                <a:solidFill>
                  <a:srgbClr val="FF0000"/>
                </a:solidFill>
                <a:latin typeface="Times New Roman" panose="02020603050405020304" pitchFamily="18" charset="0"/>
                <a:cs typeface="Times New Roman" panose="02020603050405020304" pitchFamily="18" charset="0"/>
              </a:rPr>
              <a:t>Niêm phong </a:t>
            </a:r>
            <a:r>
              <a:rPr lang="vi-VN" sz="3000" b="1" dirty="0" smtClean="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báo Ban bầu </a:t>
            </a:r>
            <a:r>
              <a:rPr lang="vi-VN" sz="3000" b="1" dirty="0" smtClean="0">
                <a:solidFill>
                  <a:srgbClr val="FF0000"/>
                </a:solidFill>
                <a:latin typeface="Times New Roman" panose="02020603050405020304" pitchFamily="18" charset="0"/>
                <a:cs typeface="Times New Roman" panose="02020603050405020304" pitchFamily="18" charset="0"/>
              </a:rPr>
              <a:t>cử</a:t>
            </a:r>
            <a:endParaRPr lang="en-US" sz="3000" dirty="0" smtClean="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625232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746" y="446568"/>
            <a:ext cx="6876163" cy="2092881"/>
          </a:xfrm>
          <a:prstGeom prst="rect">
            <a:avLst/>
          </a:prstGeom>
        </p:spPr>
        <p:txBody>
          <a:bodyPr wrap="square">
            <a:spAutoFit/>
          </a:bodyPr>
          <a:lstStyle/>
          <a:p>
            <a:r>
              <a:rPr lang="en-US" sz="5000" b="1" dirty="0">
                <a:solidFill>
                  <a:srgbClr val="00B050"/>
                </a:solidFill>
                <a:latin typeface="Times New Roman" panose="02020603050405020304" pitchFamily="18" charset="0"/>
                <a:cs typeface="Times New Roman" panose="02020603050405020304" pitchFamily="18" charset="0"/>
              </a:rPr>
              <a:t>✅ </a:t>
            </a:r>
            <a:r>
              <a:rPr lang="vi-VN" sz="2800" b="1" dirty="0">
                <a:solidFill>
                  <a:srgbClr val="00B050"/>
                </a:solidFill>
                <a:latin typeface="Times New Roman" panose="02020603050405020304" pitchFamily="18" charset="0"/>
                <a:cs typeface="Times New Roman" panose="02020603050405020304" pitchFamily="18" charset="0"/>
              </a:rPr>
              <a:t>PHIẾU HỢP LỆ </a:t>
            </a:r>
            <a:endParaRPr lang="en-US" sz="2800" b="1" dirty="0" smtClean="0">
              <a:solidFill>
                <a:srgbClr val="00B050"/>
              </a:solidFill>
              <a:latin typeface="Times New Roman" panose="02020603050405020304" pitchFamily="18" charset="0"/>
              <a:cs typeface="Times New Roman" panose="02020603050405020304" pitchFamily="18" charset="0"/>
            </a:endParaRPr>
          </a:p>
          <a:p>
            <a:r>
              <a:rPr lang="vi-VN" sz="2800" dirty="0" smtClean="0">
                <a:solidFill>
                  <a:srgbClr val="00B050"/>
                </a:solidFill>
                <a:latin typeface="Times New Roman" panose="02020603050405020304" pitchFamily="18" charset="0"/>
                <a:cs typeface="Times New Roman" panose="02020603050405020304" pitchFamily="18" charset="0"/>
              </a:rPr>
              <a:t>✔️ </a:t>
            </a:r>
            <a:r>
              <a:rPr lang="vi-VN" sz="2600" dirty="0">
                <a:solidFill>
                  <a:srgbClr val="00B050"/>
                </a:solidFill>
                <a:latin typeface="Times New Roman" panose="02020603050405020304" pitchFamily="18" charset="0"/>
                <a:cs typeface="Times New Roman" panose="02020603050405020304" pitchFamily="18" charset="0"/>
              </a:rPr>
              <a:t>Do </a:t>
            </a:r>
            <a:r>
              <a:rPr lang="vi-VN" sz="2600" b="1" dirty="0" smtClean="0">
                <a:solidFill>
                  <a:srgbClr val="00B050"/>
                </a:solidFill>
                <a:latin typeface="Times New Roman" panose="02020603050405020304" pitchFamily="18" charset="0"/>
                <a:cs typeface="Times New Roman" panose="02020603050405020304" pitchFamily="18" charset="0"/>
              </a:rPr>
              <a:t>TBC </a:t>
            </a:r>
            <a:r>
              <a:rPr lang="vi-VN" sz="2600" b="1" dirty="0">
                <a:solidFill>
                  <a:srgbClr val="00B050"/>
                </a:solidFill>
                <a:latin typeface="Times New Roman" panose="02020603050405020304" pitchFamily="18" charset="0"/>
                <a:cs typeface="Times New Roman" panose="02020603050405020304" pitchFamily="18" charset="0"/>
              </a:rPr>
              <a:t>phát</a:t>
            </a:r>
            <a:r>
              <a:rPr lang="vi-VN" sz="2600" dirty="0">
                <a:solidFill>
                  <a:srgbClr val="00B050"/>
                </a:solidFill>
                <a:latin typeface="Times New Roman" panose="02020603050405020304" pitchFamily="18" charset="0"/>
                <a:cs typeface="Times New Roman" panose="02020603050405020304" pitchFamily="18" charset="0"/>
              </a:rPr>
              <a:t>, có </a:t>
            </a:r>
            <a:r>
              <a:rPr lang="vi-VN" sz="2600" b="1" dirty="0">
                <a:solidFill>
                  <a:srgbClr val="00B050"/>
                </a:solidFill>
                <a:latin typeface="Times New Roman" panose="02020603050405020304" pitchFamily="18" charset="0"/>
                <a:cs typeface="Times New Roman" panose="02020603050405020304" pitchFamily="18" charset="0"/>
              </a:rPr>
              <a:t>dấu </a:t>
            </a:r>
            <a:r>
              <a:rPr lang="vi-VN" sz="2600" b="1" dirty="0" smtClean="0">
                <a:solidFill>
                  <a:srgbClr val="00B050"/>
                </a:solidFill>
                <a:latin typeface="Times New Roman" panose="02020603050405020304" pitchFamily="18" charset="0"/>
                <a:cs typeface="Times New Roman" panose="02020603050405020304" pitchFamily="18" charset="0"/>
              </a:rPr>
              <a:t>TBC</a:t>
            </a:r>
            <a:r>
              <a:rPr lang="vi-VN" sz="2600" dirty="0">
                <a:solidFill>
                  <a:srgbClr val="00B050"/>
                </a:solidFill>
                <a:latin typeface="Times New Roman" panose="02020603050405020304" pitchFamily="18" charset="0"/>
                <a:cs typeface="Times New Roman" panose="02020603050405020304" pitchFamily="18" charset="0"/>
              </a:rPr>
              <a:t/>
            </a:r>
            <a:br>
              <a:rPr lang="vi-VN" sz="2600" dirty="0">
                <a:solidFill>
                  <a:srgbClr val="00B050"/>
                </a:solidFill>
                <a:latin typeface="Times New Roman" panose="02020603050405020304" pitchFamily="18" charset="0"/>
                <a:cs typeface="Times New Roman" panose="02020603050405020304" pitchFamily="18" charset="0"/>
              </a:rPr>
            </a:br>
            <a:r>
              <a:rPr lang="vi-VN" sz="2600" dirty="0">
                <a:solidFill>
                  <a:srgbClr val="00B050"/>
                </a:solidFill>
                <a:latin typeface="Times New Roman" panose="02020603050405020304" pitchFamily="18" charset="0"/>
                <a:cs typeface="Times New Roman" panose="02020603050405020304" pitchFamily="18" charset="0"/>
              </a:rPr>
              <a:t>✔️ </a:t>
            </a:r>
            <a:r>
              <a:rPr lang="vi-VN" sz="2600" b="1" dirty="0">
                <a:solidFill>
                  <a:srgbClr val="00B050"/>
                </a:solidFill>
                <a:latin typeface="Times New Roman" panose="02020603050405020304" pitchFamily="18" charset="0"/>
                <a:cs typeface="Times New Roman" panose="02020603050405020304" pitchFamily="18" charset="0"/>
              </a:rPr>
              <a:t>Bầu đủ hoặc ít hơn</a:t>
            </a:r>
            <a:r>
              <a:rPr lang="vi-VN" sz="2600" dirty="0">
                <a:solidFill>
                  <a:srgbClr val="00B050"/>
                </a:solidFill>
                <a:latin typeface="Times New Roman" panose="02020603050405020304" pitchFamily="18" charset="0"/>
                <a:cs typeface="Times New Roman" panose="02020603050405020304" pitchFamily="18" charset="0"/>
              </a:rPr>
              <a:t> số đại biểu được </a:t>
            </a:r>
            <a:r>
              <a:rPr lang="vi-VN" sz="2600" dirty="0" smtClean="0">
                <a:solidFill>
                  <a:srgbClr val="00B050"/>
                </a:solidFill>
                <a:latin typeface="Times New Roman" panose="02020603050405020304" pitchFamily="18" charset="0"/>
                <a:cs typeface="Times New Roman" panose="02020603050405020304" pitchFamily="18" charset="0"/>
              </a:rPr>
              <a:t>ấn</a:t>
            </a:r>
            <a:r>
              <a:rPr lang="en-US" sz="2600" dirty="0" smtClean="0">
                <a:solidFill>
                  <a:srgbClr val="00B050"/>
                </a:solidFill>
                <a:latin typeface="Times New Roman" panose="02020603050405020304" pitchFamily="18" charset="0"/>
                <a:cs typeface="Times New Roman" panose="02020603050405020304" pitchFamily="18" charset="0"/>
              </a:rPr>
              <a:t> </a:t>
            </a:r>
            <a:r>
              <a:rPr lang="vi-VN" sz="2600" dirty="0" smtClean="0">
                <a:solidFill>
                  <a:srgbClr val="00B050"/>
                </a:solidFill>
                <a:latin typeface="Times New Roman" panose="02020603050405020304" pitchFamily="18" charset="0"/>
                <a:cs typeface="Times New Roman" panose="02020603050405020304" pitchFamily="18" charset="0"/>
              </a:rPr>
              <a:t>định</a:t>
            </a:r>
            <a:r>
              <a:rPr lang="vi-VN" sz="2600" dirty="0">
                <a:solidFill>
                  <a:srgbClr val="00B050"/>
                </a:solidFill>
                <a:latin typeface="Times New Roman" panose="02020603050405020304" pitchFamily="18" charset="0"/>
                <a:cs typeface="Times New Roman" panose="02020603050405020304" pitchFamily="18" charset="0"/>
              </a:rPr>
              <a:t/>
            </a:r>
            <a:br>
              <a:rPr lang="vi-VN" sz="2600" dirty="0">
                <a:solidFill>
                  <a:srgbClr val="00B050"/>
                </a:solidFill>
                <a:latin typeface="Times New Roman" panose="02020603050405020304" pitchFamily="18" charset="0"/>
                <a:cs typeface="Times New Roman" panose="02020603050405020304" pitchFamily="18" charset="0"/>
              </a:rPr>
            </a:br>
            <a:r>
              <a:rPr lang="vi-VN" sz="2600" dirty="0">
                <a:solidFill>
                  <a:srgbClr val="00B050"/>
                </a:solidFill>
                <a:latin typeface="Times New Roman" panose="02020603050405020304" pitchFamily="18" charset="0"/>
                <a:cs typeface="Times New Roman" panose="02020603050405020304" pitchFamily="18" charset="0"/>
              </a:rPr>
              <a:t>✔️ </a:t>
            </a:r>
            <a:r>
              <a:rPr lang="vi-VN" sz="2600" b="1" dirty="0">
                <a:solidFill>
                  <a:srgbClr val="00B050"/>
                </a:solidFill>
                <a:latin typeface="Times New Roman" panose="02020603050405020304" pitchFamily="18" charset="0"/>
                <a:cs typeface="Times New Roman" panose="02020603050405020304" pitchFamily="18" charset="0"/>
              </a:rPr>
              <a:t>Không ghi thêm</a:t>
            </a:r>
            <a:r>
              <a:rPr lang="vi-VN" sz="2600" dirty="0">
                <a:solidFill>
                  <a:srgbClr val="00B050"/>
                </a:solidFill>
                <a:latin typeface="Times New Roman" panose="02020603050405020304" pitchFamily="18" charset="0"/>
                <a:cs typeface="Times New Roman" panose="02020603050405020304" pitchFamily="18" charset="0"/>
              </a:rPr>
              <a:t>, không có nội </a:t>
            </a:r>
            <a:r>
              <a:rPr lang="vi-VN" sz="2600" dirty="0" smtClean="0">
                <a:solidFill>
                  <a:srgbClr val="00B050"/>
                </a:solidFill>
                <a:latin typeface="Times New Roman" panose="02020603050405020304" pitchFamily="18" charset="0"/>
                <a:cs typeface="Times New Roman" panose="02020603050405020304" pitchFamily="18" charset="0"/>
              </a:rPr>
              <a:t>dung</a:t>
            </a:r>
            <a:r>
              <a:rPr lang="en-US" sz="2600" dirty="0" smtClean="0">
                <a:solidFill>
                  <a:srgbClr val="00B050"/>
                </a:solidFill>
                <a:latin typeface="Times New Roman" panose="02020603050405020304" pitchFamily="18" charset="0"/>
                <a:cs typeface="Times New Roman" panose="02020603050405020304" pitchFamily="18" charset="0"/>
              </a:rPr>
              <a:t> </a:t>
            </a:r>
            <a:r>
              <a:rPr lang="vi-VN" sz="2600" dirty="0" smtClean="0">
                <a:solidFill>
                  <a:srgbClr val="00B050"/>
                </a:solidFill>
                <a:latin typeface="Times New Roman" panose="02020603050405020304" pitchFamily="18" charset="0"/>
                <a:cs typeface="Times New Roman" panose="02020603050405020304" pitchFamily="18" charset="0"/>
              </a:rPr>
              <a:t>khác</a:t>
            </a:r>
            <a:endParaRPr lang="vi-VN" sz="2600" dirty="0">
              <a:solidFill>
                <a:srgbClr val="00B05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821" b="3787"/>
          <a:stretch/>
        </p:blipFill>
        <p:spPr>
          <a:xfrm>
            <a:off x="7481455" y="318977"/>
            <a:ext cx="7148945" cy="7910623"/>
          </a:xfrm>
          <a:prstGeom prst="rect">
            <a:avLst/>
          </a:prstGeom>
        </p:spPr>
      </p:pic>
      <p:sp>
        <p:nvSpPr>
          <p:cNvPr id="5" name="Rectangle 4"/>
          <p:cNvSpPr/>
          <p:nvPr/>
        </p:nvSpPr>
        <p:spPr>
          <a:xfrm>
            <a:off x="196455" y="3097650"/>
            <a:ext cx="7118744" cy="4113947"/>
          </a:xfrm>
          <a:prstGeom prst="rect">
            <a:avLst/>
          </a:prstGeom>
        </p:spPr>
        <p:txBody>
          <a:bodyPr wrap="square">
            <a:spAutoFit/>
          </a:bodyPr>
          <a:lstStyle/>
          <a:p>
            <a:pPr algn="just"/>
            <a:r>
              <a:rPr lang="en-US" sz="4000" b="1" dirty="0">
                <a:solidFill>
                  <a:srgbClr val="FF0000"/>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Tổ trưởng </a:t>
            </a:r>
            <a:r>
              <a:rPr lang="vi-VN" sz="2500" b="1" dirty="0" smtClean="0">
                <a:solidFill>
                  <a:srgbClr val="FF0000"/>
                </a:solidFill>
                <a:latin typeface="Times New Roman" panose="02020603050405020304" pitchFamily="18" charset="0"/>
                <a:cs typeface="Times New Roman" panose="02020603050405020304" pitchFamily="18" charset="0"/>
              </a:rPr>
              <a:t>TBC </a:t>
            </a:r>
            <a:r>
              <a:rPr lang="vi-VN" sz="2500" b="1" dirty="0">
                <a:solidFill>
                  <a:srgbClr val="FF0000"/>
                </a:solidFill>
                <a:latin typeface="Times New Roman" panose="02020603050405020304" pitchFamily="18" charset="0"/>
                <a:cs typeface="Times New Roman" panose="02020603050405020304" pitchFamily="18" charset="0"/>
              </a:rPr>
              <a:t>đưa ra để </a:t>
            </a:r>
            <a:r>
              <a:rPr lang="vi-VN" sz="2500" b="1" dirty="0" smtClean="0">
                <a:solidFill>
                  <a:srgbClr val="FF0000"/>
                </a:solidFill>
                <a:latin typeface="Times New Roman" panose="02020603050405020304" pitchFamily="18" charset="0"/>
                <a:cs typeface="Times New Roman" panose="02020603050405020304" pitchFamily="18" charset="0"/>
              </a:rPr>
              <a:t>Tổ </a:t>
            </a:r>
            <a:r>
              <a:rPr lang="vi-VN" sz="2500" b="1" dirty="0">
                <a:solidFill>
                  <a:srgbClr val="FF0000"/>
                </a:solidFill>
                <a:latin typeface="Times New Roman" panose="02020603050405020304" pitchFamily="18" charset="0"/>
                <a:cs typeface="Times New Roman" panose="02020603050405020304" pitchFamily="18" charset="0"/>
              </a:rPr>
              <a:t>bầu cử xem </a:t>
            </a:r>
            <a:r>
              <a:rPr lang="vi-VN" sz="2500" b="1" dirty="0" smtClean="0">
                <a:solidFill>
                  <a:srgbClr val="FF0000"/>
                </a:solidFill>
                <a:latin typeface="Times New Roman" panose="02020603050405020304" pitchFamily="18" charset="0"/>
                <a:cs typeface="Times New Roman" panose="02020603050405020304" pitchFamily="18" charset="0"/>
              </a:rPr>
              <a:t>xét</a:t>
            </a:r>
            <a:r>
              <a:rPr lang="en-US" sz="2500" b="1" dirty="0" smtClean="0">
                <a:solidFill>
                  <a:srgbClr val="FF0000"/>
                </a:solidFill>
                <a:latin typeface="Times New Roman" panose="02020603050405020304" pitchFamily="18" charset="0"/>
                <a:cs typeface="Times New Roman" panose="02020603050405020304" pitchFamily="18" charset="0"/>
              </a:rPr>
              <a:t>, </a:t>
            </a:r>
            <a:r>
              <a:rPr lang="en-US" sz="2500" b="1" dirty="0" err="1" smtClean="0">
                <a:solidFill>
                  <a:srgbClr val="FF0000"/>
                </a:solidFill>
                <a:latin typeface="Times New Roman" panose="02020603050405020304" pitchFamily="18" charset="0"/>
                <a:cs typeface="Times New Roman" panose="02020603050405020304" pitchFamily="18" charset="0"/>
              </a:rPr>
              <a:t>quyết</a:t>
            </a:r>
            <a:r>
              <a:rPr lang="en-US" sz="2500" b="1" dirty="0" smtClean="0">
                <a:solidFill>
                  <a:srgbClr val="FF0000"/>
                </a:solidFill>
                <a:latin typeface="Times New Roman" panose="02020603050405020304" pitchFamily="18" charset="0"/>
                <a:cs typeface="Times New Roman" panose="02020603050405020304" pitchFamily="18" charset="0"/>
              </a:rPr>
              <a:t> </a:t>
            </a:r>
            <a:r>
              <a:rPr lang="en-US" sz="2500" b="1" dirty="0" err="1" smtClean="0">
                <a:solidFill>
                  <a:srgbClr val="FF0000"/>
                </a:solidFill>
                <a:latin typeface="Times New Roman" panose="02020603050405020304" pitchFamily="18" charset="0"/>
                <a:cs typeface="Times New Roman" panose="02020603050405020304" pitchFamily="18" charset="0"/>
              </a:rPr>
              <a:t>định</a:t>
            </a:r>
            <a:r>
              <a:rPr lang="en-US" sz="2500" b="1" dirty="0" smtClean="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các</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trường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hợp</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không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hợp</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smtClean="0">
                <a:solidFill>
                  <a:srgbClr val="FF0000"/>
                </a:solidFill>
                <a:latin typeface="Times New Roman" panose="02020603050405020304" pitchFamily="18" charset="0"/>
                <a:cs typeface="Times New Roman" panose="02020603050405020304" pitchFamily="18" charset="0"/>
              </a:rPr>
              <a:t>lệ</a:t>
            </a:r>
            <a:r>
              <a:rPr lang="en-US" sz="2500" dirty="0" smtClean="0">
                <a:solidFill>
                  <a:srgbClr val="FF0000"/>
                </a:solidFill>
                <a:latin typeface="Times New Roman" panose="02020603050405020304" pitchFamily="18" charset="0"/>
                <a:cs typeface="Times New Roman" panose="02020603050405020304" pitchFamily="18" charset="0"/>
              </a:rPr>
              <a:t>:</a:t>
            </a:r>
          </a:p>
          <a:p>
            <a:pPr algn="just">
              <a:spcBef>
                <a:spcPts val="1000"/>
              </a:spcBef>
              <a:spcAft>
                <a:spcPts val="1000"/>
              </a:spcAft>
            </a:pPr>
            <a:r>
              <a:rPr lang="en-US" b="1" dirty="0" smtClean="0">
                <a:solidFill>
                  <a:srgbClr val="FF0000"/>
                </a:solidFill>
                <a:latin typeface="Times New Roman" panose="02020603050405020304" pitchFamily="18" charset="0"/>
                <a:cs typeface="Times New Roman" panose="02020603050405020304" pitchFamily="18" charset="0"/>
              </a:rPr>
              <a:t> </a:t>
            </a:r>
            <a:r>
              <a:rPr lang="en-US" sz="2300" b="1" dirty="0" smtClean="0">
                <a:solidFill>
                  <a:srgbClr val="FF0000"/>
                </a:solidFill>
                <a:latin typeface="Times New Roman" panose="02020603050405020304" pitchFamily="18" charset="0"/>
                <a:cs typeface="Times New Roman" panose="02020603050405020304" pitchFamily="18" charset="0"/>
              </a:rPr>
              <a:t>❌  </a:t>
            </a:r>
            <a:r>
              <a:rPr lang="vi-VN" sz="2300" dirty="0" smtClean="0">
                <a:solidFill>
                  <a:srgbClr val="FF0000"/>
                </a:solidFill>
                <a:latin typeface="Times New Roman" panose="02020603050405020304" pitchFamily="18" charset="0"/>
                <a:cs typeface="Times New Roman" panose="02020603050405020304" pitchFamily="18" charset="0"/>
              </a:rPr>
              <a:t>Phiếu ghi </a:t>
            </a:r>
            <a:r>
              <a:rPr lang="vi-VN" sz="2300" dirty="0">
                <a:solidFill>
                  <a:srgbClr val="FF0000"/>
                </a:solidFill>
                <a:latin typeface="Times New Roman" panose="02020603050405020304" pitchFamily="18" charset="0"/>
                <a:cs typeface="Times New Roman" panose="02020603050405020304" pitchFamily="18" charset="0"/>
              </a:rPr>
              <a:t>thêm nội dung khác hoặc bị đánh </a:t>
            </a:r>
            <a:r>
              <a:rPr lang="vi-VN" sz="2300" dirty="0" smtClean="0">
                <a:solidFill>
                  <a:srgbClr val="FF0000"/>
                </a:solidFill>
                <a:latin typeface="Times New Roman" panose="02020603050405020304" pitchFamily="18" charset="0"/>
                <a:cs typeface="Times New Roman" panose="02020603050405020304" pitchFamily="18" charset="0"/>
              </a:rPr>
              <a:t>dấu;</a:t>
            </a:r>
            <a:endParaRPr lang="vi-VN" sz="2300" dirty="0">
              <a:solidFill>
                <a:srgbClr val="FF0000"/>
              </a:solidFill>
              <a:latin typeface="Times New Roman" panose="02020603050405020304" pitchFamily="18" charset="0"/>
              <a:cs typeface="Times New Roman" panose="02020603050405020304" pitchFamily="18" charset="0"/>
            </a:endParaRPr>
          </a:p>
          <a:p>
            <a:pPr algn="just">
              <a:spcBef>
                <a:spcPts val="1000"/>
              </a:spcBef>
              <a:spcAft>
                <a:spcPts val="1000"/>
              </a:spcAft>
            </a:pP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smtClean="0">
                <a:solidFill>
                  <a:srgbClr val="FF0000"/>
                </a:solidFill>
                <a:latin typeface="Times New Roman" panose="02020603050405020304" pitchFamily="18" charset="0"/>
                <a:cs typeface="Times New Roman" panose="02020603050405020304" pitchFamily="18" charset="0"/>
              </a:rPr>
              <a:t> </a:t>
            </a:r>
            <a:r>
              <a:rPr lang="vi-VN" sz="2300" dirty="0" smtClean="0">
                <a:solidFill>
                  <a:srgbClr val="FF0000"/>
                </a:solidFill>
                <a:latin typeface="Times New Roman" panose="02020603050405020304" pitchFamily="18" charset="0"/>
                <a:cs typeface="Times New Roman" panose="02020603050405020304" pitchFamily="18" charset="0"/>
              </a:rPr>
              <a:t>Phiếu gạch đè </a:t>
            </a:r>
            <a:r>
              <a:rPr lang="vi-VN" sz="2300" dirty="0">
                <a:solidFill>
                  <a:srgbClr val="FF0000"/>
                </a:solidFill>
                <a:latin typeface="Times New Roman" panose="02020603050405020304" pitchFamily="18" charset="0"/>
                <a:cs typeface="Times New Roman" panose="02020603050405020304" pitchFamily="18" charset="0"/>
              </a:rPr>
              <a:t>lên hàng chữ họ và tên của người ứng cử quá mờ không thể nhận biết rõ ràng;</a:t>
            </a:r>
          </a:p>
          <a:p>
            <a:pPr algn="just">
              <a:spcBef>
                <a:spcPts val="1000"/>
              </a:spcBef>
              <a:spcAft>
                <a:spcPts val="1000"/>
              </a:spcAft>
            </a:pPr>
            <a:r>
              <a:rPr lang="en-US" sz="2300" b="1" dirty="0" smtClean="0">
                <a:solidFill>
                  <a:srgbClr val="FF0000"/>
                </a:solidFill>
                <a:latin typeface="Times New Roman" panose="02020603050405020304" pitchFamily="18" charset="0"/>
                <a:cs typeface="Times New Roman" panose="02020603050405020304" pitchFamily="18" charset="0"/>
              </a:rPr>
              <a:t>❌  </a:t>
            </a:r>
            <a:r>
              <a:rPr lang="vi-VN" sz="2300" dirty="0" smtClean="0">
                <a:solidFill>
                  <a:srgbClr val="FF0000"/>
                </a:solidFill>
                <a:latin typeface="Times New Roman" panose="02020603050405020304" pitchFamily="18" charset="0"/>
                <a:cs typeface="Times New Roman" panose="02020603050405020304" pitchFamily="18" charset="0"/>
              </a:rPr>
              <a:t>Phiếu hư</a:t>
            </a:r>
            <a:r>
              <a:rPr lang="vi-VN" sz="2300" dirty="0">
                <a:solidFill>
                  <a:srgbClr val="FF0000"/>
                </a:solidFill>
                <a:latin typeface="Times New Roman" panose="02020603050405020304" pitchFamily="18" charset="0"/>
                <a:cs typeface="Times New Roman" panose="02020603050405020304" pitchFamily="18" charset="0"/>
              </a:rPr>
              <a:t>, hỏng dẫn đến việc không thể xác </a:t>
            </a:r>
            <a:r>
              <a:rPr lang="vi-VN" sz="2300" dirty="0" smtClean="0">
                <a:solidFill>
                  <a:srgbClr val="FF0000"/>
                </a:solidFill>
                <a:latin typeface="Times New Roman" panose="02020603050405020304" pitchFamily="18" charset="0"/>
                <a:cs typeface="Times New Roman" panose="02020603050405020304" pitchFamily="18" charset="0"/>
              </a:rPr>
              <a:t>định</a:t>
            </a:r>
            <a:r>
              <a:rPr lang="en-US" sz="2300" dirty="0" smtClean="0">
                <a:solidFill>
                  <a:srgbClr val="FF0000"/>
                </a:solidFill>
                <a:latin typeface="Times New Roman" panose="02020603050405020304" pitchFamily="18" charset="0"/>
                <a:cs typeface="Times New Roman" panose="02020603050405020304" pitchFamily="18" charset="0"/>
              </a:rPr>
              <a:t> </a:t>
            </a:r>
            <a:r>
              <a:rPr lang="vi-VN" sz="2300" dirty="0" smtClean="0">
                <a:solidFill>
                  <a:srgbClr val="FF0000"/>
                </a:solidFill>
                <a:latin typeface="Times New Roman" panose="02020603050405020304" pitchFamily="18" charset="0"/>
                <a:cs typeface="Times New Roman" panose="02020603050405020304" pitchFamily="18" charset="0"/>
              </a:rPr>
              <a:t>việc </a:t>
            </a:r>
            <a:r>
              <a:rPr lang="vi-VN" sz="2300" dirty="0">
                <a:solidFill>
                  <a:srgbClr val="FF0000"/>
                </a:solidFill>
                <a:latin typeface="Times New Roman" panose="02020603050405020304" pitchFamily="18" charset="0"/>
                <a:cs typeface="Times New Roman" panose="02020603050405020304" pitchFamily="18" charset="0"/>
              </a:rPr>
              <a:t>bầu cho những người ứng cử có ghi tên trên phiếu bầu;</a:t>
            </a:r>
          </a:p>
          <a:p>
            <a:pPr algn="just">
              <a:spcBef>
                <a:spcPts val="1000"/>
              </a:spcBef>
              <a:spcAft>
                <a:spcPts val="1000"/>
              </a:spcAft>
            </a:pP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smtClean="0">
                <a:solidFill>
                  <a:srgbClr val="FF0000"/>
                </a:solidFill>
                <a:latin typeface="Times New Roman" panose="02020603050405020304" pitchFamily="18" charset="0"/>
                <a:cs typeface="Times New Roman" panose="02020603050405020304" pitchFamily="18" charset="0"/>
              </a:rPr>
              <a:t> </a:t>
            </a:r>
            <a:r>
              <a:rPr lang="vi-VN" sz="2300" dirty="0" smtClean="0">
                <a:solidFill>
                  <a:srgbClr val="FF0000"/>
                </a:solidFill>
                <a:latin typeface="Times New Roman" panose="02020603050405020304" pitchFamily="18" charset="0"/>
                <a:cs typeface="Times New Roman" panose="02020603050405020304" pitchFamily="18" charset="0"/>
              </a:rPr>
              <a:t>Các </a:t>
            </a:r>
            <a:r>
              <a:rPr lang="vi-VN" sz="2300" dirty="0">
                <a:solidFill>
                  <a:srgbClr val="FF0000"/>
                </a:solidFill>
                <a:latin typeface="Times New Roman" panose="02020603050405020304" pitchFamily="18" charset="0"/>
                <a:cs typeface="Times New Roman" panose="02020603050405020304" pitchFamily="18" charset="0"/>
              </a:rPr>
              <a:t>trường hợp khác do Tổ trưởng </a:t>
            </a:r>
            <a:r>
              <a:rPr lang="vi-VN" sz="2300" dirty="0" smtClean="0">
                <a:solidFill>
                  <a:srgbClr val="FF0000"/>
                </a:solidFill>
                <a:latin typeface="Times New Roman" panose="02020603050405020304" pitchFamily="18" charset="0"/>
                <a:cs typeface="Times New Roman" panose="02020603050405020304" pitchFamily="18" charset="0"/>
              </a:rPr>
              <a:t>TBC </a:t>
            </a:r>
            <a:r>
              <a:rPr lang="vi-VN" sz="2300" dirty="0">
                <a:solidFill>
                  <a:srgbClr val="FF0000"/>
                </a:solidFill>
                <a:latin typeface="Times New Roman" panose="02020603050405020304" pitchFamily="18" charset="0"/>
                <a:cs typeface="Times New Roman" panose="02020603050405020304" pitchFamily="18" charset="0"/>
              </a:rPr>
              <a:t>đề xuất.</a:t>
            </a:r>
          </a:p>
        </p:txBody>
      </p:sp>
    </p:spTree>
    <p:extLst>
      <p:ext uri="{BB962C8B-B14F-4D97-AF65-F5344CB8AC3E}">
        <p14:creationId xmlns:p14="http://schemas.microsoft.com/office/powerpoint/2010/main" val="1707786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9961" y="609039"/>
            <a:ext cx="12666288" cy="539571"/>
          </a:xfrm>
          <a:prstGeom prst="rect">
            <a:avLst/>
          </a:prstGeom>
        </p:spPr>
        <p:txBody>
          <a:bodyPr wrap="none">
            <a:spAutoFit/>
          </a:bodyPr>
          <a:lstStyle/>
          <a:p>
            <a:pPr>
              <a:lnSpc>
                <a:spcPts val="3350"/>
              </a:lnSpc>
            </a:pPr>
            <a:r>
              <a:rPr lang="en-US" sz="4000" b="1" dirty="0">
                <a:solidFill>
                  <a:srgbClr val="002060"/>
                </a:solidFill>
                <a:latin typeface="Times New Roman" panose="02020603050405020304" pitchFamily="18" charset="0"/>
                <a:cs typeface="Times New Roman" panose="02020603050405020304" pitchFamily="18" charset="0"/>
              </a:rPr>
              <a:t>CÁCH TÍNH “BẦU” – “KHÔNG BẦU” ỨNG CỬ VIÊN</a:t>
            </a:r>
          </a:p>
        </p:txBody>
      </p:sp>
      <p:sp>
        <p:nvSpPr>
          <p:cNvPr id="8" name="Rectangle 7"/>
          <p:cNvSpPr/>
          <p:nvPr/>
        </p:nvSpPr>
        <p:spPr>
          <a:xfrm>
            <a:off x="528921" y="1469473"/>
            <a:ext cx="7054638" cy="2862322"/>
          </a:xfrm>
          <a:prstGeom prst="rect">
            <a:avLst/>
          </a:prstGeom>
        </p:spPr>
        <p:txBody>
          <a:bodyPr wrap="square">
            <a:spAutoFit/>
          </a:bodyPr>
          <a:lstStyle/>
          <a:p>
            <a:r>
              <a:rPr lang="en-US" sz="3000" b="1" dirty="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KHÔNG BẦU</a:t>
            </a:r>
          </a:p>
          <a:p>
            <a:pPr marL="457200" indent="-457200">
              <a:buFont typeface="Arial" panose="020B0604020202020204" pitchFamily="34" charset="0"/>
              <a:buChar char="•"/>
            </a:pPr>
            <a:r>
              <a:rPr lang="vi-VN" sz="3000" dirty="0" smtClean="0">
                <a:solidFill>
                  <a:srgbClr val="FF0000"/>
                </a:solidFill>
                <a:latin typeface="Times New Roman" panose="02020603050405020304" pitchFamily="18" charset="0"/>
                <a:cs typeface="Times New Roman" panose="02020603050405020304" pitchFamily="18" charset="0"/>
              </a:rPr>
              <a:t>Gạch </a:t>
            </a:r>
            <a:r>
              <a:rPr lang="vi-VN" sz="3000" b="1" dirty="0">
                <a:solidFill>
                  <a:srgbClr val="FF0000"/>
                </a:solidFill>
                <a:latin typeface="Times New Roman" panose="02020603050405020304" pitchFamily="18" charset="0"/>
                <a:cs typeface="Times New Roman" panose="02020603050405020304" pitchFamily="18" charset="0"/>
              </a:rPr>
              <a:t>hết cả </a:t>
            </a:r>
            <a:r>
              <a:rPr lang="vi-VN" sz="3000" b="1" dirty="0" smtClean="0">
                <a:solidFill>
                  <a:srgbClr val="FF0000"/>
                </a:solidFill>
                <a:latin typeface="Times New Roman" panose="02020603050405020304" pitchFamily="18" charset="0"/>
                <a:cs typeface="Times New Roman" panose="02020603050405020304" pitchFamily="18" charset="0"/>
              </a:rPr>
              <a:t>dòng</a:t>
            </a:r>
          </a:p>
          <a:p>
            <a:r>
              <a:rPr lang="vi-VN" sz="3000" b="1" dirty="0" smtClean="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họ và tên</a:t>
            </a:r>
            <a:r>
              <a:rPr lang="vi-VN" sz="3000" dirty="0">
                <a:solidFill>
                  <a:srgbClr val="FF0000"/>
                </a:solidFill>
                <a:latin typeface="Times New Roman" panose="02020603050405020304" pitchFamily="18" charset="0"/>
                <a:cs typeface="Times New Roman" panose="02020603050405020304" pitchFamily="18" charset="0"/>
              </a:rPr>
              <a:t> </a:t>
            </a:r>
            <a:r>
              <a:rPr lang="vi-VN" sz="3000" dirty="0" smtClean="0">
                <a:solidFill>
                  <a:srgbClr val="FF0000"/>
                </a:solidFill>
                <a:latin typeface="Times New Roman" panose="02020603050405020304" pitchFamily="18" charset="0"/>
                <a:cs typeface="Times New Roman" panose="02020603050405020304" pitchFamily="18" charset="0"/>
              </a:rPr>
              <a:t>(ngang/chéo/dọc)</a:t>
            </a:r>
          </a:p>
          <a:p>
            <a:endParaRPr lang="vi-VN" sz="30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FF0000"/>
                </a:solidFill>
                <a:latin typeface="Times New Roman" panose="02020603050405020304" pitchFamily="18" charset="0"/>
                <a:cs typeface="Times New Roman" panose="02020603050405020304" pitchFamily="18" charset="0"/>
              </a:rPr>
              <a:t> </a:t>
            </a:r>
            <a:r>
              <a:rPr lang="vi-VN" sz="3000" dirty="0" smtClean="0">
                <a:solidFill>
                  <a:srgbClr val="FF0000"/>
                </a:solidFill>
                <a:latin typeface="Times New Roman" panose="02020603050405020304" pitchFamily="18" charset="0"/>
                <a:cs typeface="Times New Roman" panose="02020603050405020304" pitchFamily="18" charset="0"/>
              </a:rPr>
              <a:t>Người </a:t>
            </a:r>
            <a:r>
              <a:rPr lang="vi-VN" sz="3000" dirty="0">
                <a:solidFill>
                  <a:srgbClr val="FF0000"/>
                </a:solidFill>
                <a:latin typeface="Times New Roman" panose="02020603050405020304" pitchFamily="18" charset="0"/>
                <a:cs typeface="Times New Roman" panose="02020603050405020304" pitchFamily="18" charset="0"/>
              </a:rPr>
              <a:t>có </a:t>
            </a:r>
            <a:r>
              <a:rPr lang="vi-VN" sz="3000" b="1" dirty="0">
                <a:solidFill>
                  <a:srgbClr val="FF0000"/>
                </a:solidFill>
                <a:latin typeface="Times New Roman" panose="02020603050405020304" pitchFamily="18" charset="0"/>
                <a:cs typeface="Times New Roman" panose="02020603050405020304" pitchFamily="18" charset="0"/>
              </a:rPr>
              <a:t>2 tên</a:t>
            </a:r>
            <a:r>
              <a:rPr lang="vi-VN" sz="3000" dirty="0">
                <a:solidFill>
                  <a:srgbClr val="FF0000"/>
                </a:solidFill>
                <a:latin typeface="Times New Roman" panose="02020603050405020304" pitchFamily="18" charset="0"/>
                <a:cs typeface="Times New Roman" panose="02020603050405020304" pitchFamily="18" charset="0"/>
              </a:rPr>
              <a:t> (tên khai sinh + tên gọi</a:t>
            </a:r>
            <a:r>
              <a:rPr lang="vi-VN" sz="3000" dirty="0" smtClean="0">
                <a:solidFill>
                  <a:srgbClr val="FF0000"/>
                </a:solidFill>
                <a:latin typeface="Times New Roman" panose="02020603050405020304" pitchFamily="18" charset="0"/>
                <a:cs typeface="Times New Roman" panose="02020603050405020304" pitchFamily="18" charset="0"/>
              </a:rPr>
              <a:t>): Chỉ </a:t>
            </a:r>
            <a:r>
              <a:rPr lang="vi-VN" sz="3000" dirty="0">
                <a:solidFill>
                  <a:srgbClr val="FF0000"/>
                </a:solidFill>
                <a:latin typeface="Times New Roman" panose="02020603050405020304" pitchFamily="18" charset="0"/>
                <a:cs typeface="Times New Roman" panose="02020603050405020304" pitchFamily="18" charset="0"/>
              </a:rPr>
              <a:t>gạch </a:t>
            </a:r>
            <a:r>
              <a:rPr lang="vi-VN" sz="3000" b="1" dirty="0">
                <a:solidFill>
                  <a:srgbClr val="FF0000"/>
                </a:solidFill>
                <a:latin typeface="Times New Roman" panose="02020603050405020304" pitchFamily="18" charset="0"/>
                <a:cs typeface="Times New Roman" panose="02020603050405020304" pitchFamily="18" charset="0"/>
              </a:rPr>
              <a:t>1 dòng</a:t>
            </a:r>
            <a:r>
              <a:rPr lang="vi-VN" sz="3000" dirty="0">
                <a:solidFill>
                  <a:srgbClr val="FF0000"/>
                </a:solidFill>
                <a:latin typeface="Times New Roman" panose="02020603050405020304" pitchFamily="18" charset="0"/>
                <a:cs typeface="Times New Roman" panose="02020603050405020304" pitchFamily="18" charset="0"/>
              </a:rPr>
              <a:t> → </a:t>
            </a:r>
            <a:r>
              <a:rPr lang="en-US" sz="2800" dirty="0" smtClean="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KHÔNG BẦU</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583559" y="1625363"/>
            <a:ext cx="6951148" cy="1938992"/>
          </a:xfrm>
          <a:prstGeom prst="rect">
            <a:avLst/>
          </a:prstGeom>
        </p:spPr>
        <p:txBody>
          <a:bodyPr wrap="square">
            <a:spAutoFit/>
          </a:bodyPr>
          <a:lstStyle/>
          <a:p>
            <a:r>
              <a:rPr lang="en-US" sz="3000" b="1" dirty="0">
                <a:solidFill>
                  <a:srgbClr val="00B050"/>
                </a:solidFill>
                <a:latin typeface="Times New Roman" panose="02020603050405020304" pitchFamily="18" charset="0"/>
                <a:cs typeface="Times New Roman" panose="02020603050405020304" pitchFamily="18" charset="0"/>
              </a:rPr>
              <a:t>✅ </a:t>
            </a:r>
            <a:r>
              <a:rPr lang="vi-VN" sz="3000" b="1" dirty="0" smtClean="0">
                <a:solidFill>
                  <a:srgbClr val="00B050"/>
                </a:solidFill>
                <a:latin typeface="Times New Roman" panose="02020603050405020304" pitchFamily="18" charset="0"/>
                <a:cs typeface="Times New Roman" panose="02020603050405020304" pitchFamily="18" charset="0"/>
              </a:rPr>
              <a:t>BẦU</a:t>
            </a:r>
            <a:endParaRPr lang="vi-VN" sz="3000" b="1" dirty="0">
              <a:solidFill>
                <a:srgbClr val="00B05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vi-VN" sz="3000" dirty="0" smtClean="0">
                <a:solidFill>
                  <a:srgbClr val="00B050"/>
                </a:solidFill>
                <a:latin typeface="Times New Roman" panose="02020603050405020304" pitchFamily="18" charset="0"/>
                <a:cs typeface="Times New Roman" panose="02020603050405020304" pitchFamily="18" charset="0"/>
              </a:rPr>
              <a:t> Chỉ </a:t>
            </a:r>
            <a:r>
              <a:rPr lang="vi-VN" sz="3000" dirty="0">
                <a:solidFill>
                  <a:srgbClr val="00B050"/>
                </a:solidFill>
                <a:latin typeface="Times New Roman" panose="02020603050405020304" pitchFamily="18" charset="0"/>
                <a:cs typeface="Times New Roman" panose="02020603050405020304" pitchFamily="18" charset="0"/>
              </a:rPr>
              <a:t>gạch </a:t>
            </a:r>
            <a:r>
              <a:rPr lang="vi-VN" sz="3000" b="1" dirty="0">
                <a:solidFill>
                  <a:srgbClr val="00B050"/>
                </a:solidFill>
                <a:latin typeface="Times New Roman" panose="02020603050405020304" pitchFamily="18" charset="0"/>
                <a:cs typeface="Times New Roman" panose="02020603050405020304" pitchFamily="18" charset="0"/>
              </a:rPr>
              <a:t>một phần tên</a:t>
            </a:r>
            <a:r>
              <a:rPr lang="vi-VN" sz="3000" dirty="0">
                <a:solidFill>
                  <a:srgbClr val="00B050"/>
                </a:solidFill>
                <a:latin typeface="Times New Roman" panose="02020603050405020304" pitchFamily="18" charset="0"/>
                <a:cs typeface="Times New Roman" panose="02020603050405020304" pitchFamily="18" charset="0"/>
              </a:rPr>
              <a:t> </a:t>
            </a:r>
            <a:r>
              <a:rPr lang="vi-VN" sz="3000" dirty="0" smtClean="0">
                <a:solidFill>
                  <a:srgbClr val="00B050"/>
                </a:solidFill>
                <a:latin typeface="Times New Roman" panose="02020603050405020304" pitchFamily="18" charset="0"/>
                <a:cs typeface="Times New Roman" panose="02020603050405020304" pitchFamily="18" charset="0"/>
              </a:rPr>
              <a:t>(họ/tên đệm/tên</a:t>
            </a:r>
            <a:r>
              <a:rPr lang="vi-VN" sz="3000" dirty="0">
                <a:solidFill>
                  <a:srgbClr val="00B050"/>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vi-VN" sz="3000" dirty="0" smtClean="0">
                <a:solidFill>
                  <a:srgbClr val="00B050"/>
                </a:solidFill>
                <a:latin typeface="Times New Roman" panose="02020603050405020304" pitchFamily="18" charset="0"/>
                <a:cs typeface="Times New Roman" panose="02020603050405020304" pitchFamily="18" charset="0"/>
              </a:rPr>
              <a:t> Khoanh </a:t>
            </a:r>
            <a:r>
              <a:rPr lang="vi-VN" sz="3000" dirty="0">
                <a:solidFill>
                  <a:srgbClr val="00B050"/>
                </a:solidFill>
                <a:latin typeface="Times New Roman" panose="02020603050405020304" pitchFamily="18" charset="0"/>
                <a:cs typeface="Times New Roman" panose="02020603050405020304" pitchFamily="18" charset="0"/>
              </a:rPr>
              <a:t>tròn, gạch dưới, gạch trên tên</a:t>
            </a:r>
            <a:br>
              <a:rPr lang="vi-VN" sz="3000" dirty="0">
                <a:solidFill>
                  <a:srgbClr val="00B050"/>
                </a:solidFill>
                <a:latin typeface="Times New Roman" panose="02020603050405020304" pitchFamily="18" charset="0"/>
                <a:cs typeface="Times New Roman" panose="02020603050405020304" pitchFamily="18" charset="0"/>
              </a:rPr>
            </a:br>
            <a:r>
              <a:rPr lang="vi-VN" sz="3000" dirty="0">
                <a:solidFill>
                  <a:srgbClr val="00B050"/>
                </a:solidFill>
                <a:latin typeface="Times New Roman" panose="02020603050405020304" pitchFamily="18" charset="0"/>
                <a:cs typeface="Times New Roman" panose="02020603050405020304" pitchFamily="18" charset="0"/>
              </a:rPr>
              <a:t>➡️ </a:t>
            </a:r>
            <a:r>
              <a:rPr lang="vi-VN" sz="3000" b="1" dirty="0">
                <a:solidFill>
                  <a:srgbClr val="00B050"/>
                </a:solidFill>
                <a:latin typeface="Times New Roman" panose="02020603050405020304" pitchFamily="18" charset="0"/>
                <a:cs typeface="Times New Roman" panose="02020603050405020304" pitchFamily="18" charset="0"/>
              </a:rPr>
              <a:t>Chưa gạch hết cả dòng họ và </a:t>
            </a:r>
            <a:r>
              <a:rPr lang="vi-VN" sz="3000" b="1" dirty="0" smtClean="0">
                <a:solidFill>
                  <a:srgbClr val="00B050"/>
                </a:solidFill>
                <a:latin typeface="Times New Roman" panose="02020603050405020304" pitchFamily="18" charset="0"/>
                <a:cs typeface="Times New Roman" panose="02020603050405020304" pitchFamily="18" charset="0"/>
              </a:rPr>
              <a:t>tên</a:t>
            </a:r>
            <a:r>
              <a:rPr lang="en-US" sz="3000" b="1" dirty="0" smtClean="0">
                <a:solidFill>
                  <a:srgbClr val="00B050"/>
                </a:solidFill>
                <a:latin typeface="Times New Roman" panose="02020603050405020304" pitchFamily="18" charset="0"/>
                <a:cs typeface="Times New Roman" panose="02020603050405020304" pitchFamily="18" charset="0"/>
              </a:rPr>
              <a:t> </a:t>
            </a:r>
            <a:endParaRPr lang="vi-VN" sz="3000" dirty="0">
              <a:solidFill>
                <a:srgbClr val="00B05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743933" y="5716474"/>
            <a:ext cx="7315200" cy="1508105"/>
          </a:xfrm>
          <a:prstGeom prst="rect">
            <a:avLst/>
          </a:prstGeom>
        </p:spPr>
        <p:txBody>
          <a:bodyPr>
            <a:spAutoFit/>
          </a:bodyPr>
          <a:lstStyle/>
          <a:p>
            <a:r>
              <a:rPr lang="en-US" sz="3000" b="1" dirty="0" smtClean="0">
                <a:solidFill>
                  <a:srgbClr val="990099"/>
                </a:solidFill>
                <a:latin typeface="Times New Roman" panose="02020603050405020304" pitchFamily="18" charset="0"/>
                <a:cs typeface="Times New Roman" panose="02020603050405020304" pitchFamily="18" charset="0"/>
              </a:rPr>
              <a:t> </a:t>
            </a:r>
            <a:r>
              <a:rPr lang="en-US" sz="3200" b="1" dirty="0" smtClean="0">
                <a:solidFill>
                  <a:srgbClr val="990099"/>
                </a:solidFill>
                <a:latin typeface="Times New Roman" panose="02020603050405020304" pitchFamily="18" charset="0"/>
                <a:cs typeface="Times New Roman" panose="02020603050405020304" pitchFamily="18" charset="0"/>
              </a:rPr>
              <a:t>📌 NGU</a:t>
            </a:r>
            <a:r>
              <a:rPr lang="vi-VN" sz="3200" b="1" dirty="0" smtClean="0">
                <a:solidFill>
                  <a:srgbClr val="990099"/>
                </a:solidFill>
                <a:latin typeface="Times New Roman" panose="02020603050405020304" pitchFamily="18" charset="0"/>
                <a:cs typeface="Times New Roman" panose="02020603050405020304" pitchFamily="18" charset="0"/>
              </a:rPr>
              <a:t>YÊN TẮC NHỚ NHANH</a:t>
            </a:r>
          </a:p>
          <a:p>
            <a:pPr algn="ctr"/>
            <a:r>
              <a:rPr lang="vi-VN" sz="3000" dirty="0" smtClean="0">
                <a:solidFill>
                  <a:srgbClr val="990099"/>
                </a:solidFill>
                <a:latin typeface="Times New Roman" panose="02020603050405020304" pitchFamily="18" charset="0"/>
                <a:cs typeface="Times New Roman" panose="02020603050405020304" pitchFamily="18" charset="0"/>
              </a:rPr>
              <a:t>“GẠCH HẾT DÒNG </a:t>
            </a:r>
            <a:r>
              <a:rPr lang="vi-VN" sz="3000" dirty="0" smtClean="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 KHÔNG BẦU</a:t>
            </a:r>
          </a:p>
          <a:p>
            <a:pPr algn="ctr"/>
            <a:r>
              <a:rPr lang="vi-VN" sz="3000" dirty="0" smtClean="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GẠCH CHƯA HẾT  VẪN BẦU”</a:t>
            </a:r>
            <a:endParaRPr lang="vi-VN" sz="3000" dirty="0">
              <a:solidFill>
                <a:srgbClr val="990099"/>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26217" t="17797" r="28090" b="13983"/>
          <a:stretch/>
        </p:blipFill>
        <p:spPr>
          <a:xfrm>
            <a:off x="4604864" y="971180"/>
            <a:ext cx="2535382" cy="2329549"/>
          </a:xfrm>
          <a:prstGeom prst="ellipse">
            <a:avLst/>
          </a:prstGeom>
          <a:ln>
            <a:noFill/>
          </a:ln>
          <a:effectLst>
            <a:softEdge rad="112500"/>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3237542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50910"/>
          <a:stretch/>
        </p:blipFill>
        <p:spPr>
          <a:xfrm>
            <a:off x="0" y="0"/>
            <a:ext cx="6422065" cy="4221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7032228" y="857316"/>
            <a:ext cx="7128164" cy="6047809"/>
          </a:xfrm>
          <a:prstGeom prst="rect">
            <a:avLst/>
          </a:prstGeom>
        </p:spPr>
        <p:txBody>
          <a:bodyPr wrap="square">
            <a:spAutoFit/>
          </a:bodyPr>
          <a:lstStyle/>
          <a:p>
            <a:pPr algn="ctr"/>
            <a:r>
              <a:rPr lang="vi-VN" sz="3000" b="1" dirty="0">
                <a:solidFill>
                  <a:srgbClr val="002060"/>
                </a:solidFill>
                <a:latin typeface="Times New Roman" panose="02020603050405020304" pitchFamily="18" charset="0"/>
                <a:cs typeface="Times New Roman" panose="02020603050405020304" pitchFamily="18" charset="0"/>
              </a:rPr>
              <a:t>NIÊM PHONG &amp; BÀN GIAO SAU KIỂM </a:t>
            </a:r>
            <a:r>
              <a:rPr lang="vi-VN" sz="3000" b="1" dirty="0" smtClean="0">
                <a:solidFill>
                  <a:srgbClr val="002060"/>
                </a:solidFill>
                <a:latin typeface="Times New Roman" panose="02020603050405020304" pitchFamily="18" charset="0"/>
                <a:cs typeface="Times New Roman" panose="02020603050405020304" pitchFamily="18" charset="0"/>
              </a:rPr>
              <a:t>PHIẾU</a:t>
            </a:r>
          </a:p>
          <a:p>
            <a:pPr algn="just"/>
            <a:endParaRPr lang="en-US" sz="3000" dirty="0" smtClean="0">
              <a:solidFill>
                <a:srgbClr val="002060"/>
              </a:solidFill>
              <a:latin typeface="Times New Roman" panose="02020603050405020304" pitchFamily="18" charset="0"/>
              <a:cs typeface="Times New Roman" panose="02020603050405020304" pitchFamily="18" charset="0"/>
            </a:endParaRPr>
          </a:p>
          <a:p>
            <a:pPr algn="just"/>
            <a:r>
              <a:rPr lang="vi-VN" sz="3000" dirty="0" smtClean="0">
                <a:solidFill>
                  <a:srgbClr val="002060"/>
                </a:solidFill>
                <a:latin typeface="Times New Roman" panose="02020603050405020304" pitchFamily="18" charset="0"/>
                <a:cs typeface="Times New Roman" panose="02020603050405020304" pitchFamily="18" charset="0"/>
              </a:rPr>
              <a:t>TBC</a:t>
            </a:r>
            <a:r>
              <a:rPr lang="vi-VN" sz="3000" dirty="0" smtClean="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tiến hành niêm phong phiếu bầu theo từng loại </a:t>
            </a:r>
            <a:r>
              <a:rPr lang="vi-VN" sz="3000" dirty="0" smtClean="0">
                <a:solidFill>
                  <a:srgbClr val="002060"/>
                </a:solidFill>
                <a:latin typeface="Times New Roman" panose="02020603050405020304" pitchFamily="18" charset="0"/>
                <a:cs typeface="Times New Roman" panose="02020603050405020304" pitchFamily="18" charset="0"/>
              </a:rPr>
              <a:t>phiếu: </a:t>
            </a:r>
            <a:endParaRPr lang="en-US" sz="3000" dirty="0">
              <a:solidFill>
                <a:srgbClr val="002060"/>
              </a:solidFill>
              <a:latin typeface="Times New Roman" panose="02020603050405020304" pitchFamily="18" charset="0"/>
              <a:cs typeface="Times New Roman" panose="02020603050405020304" pitchFamily="18" charset="0"/>
            </a:endParaRPr>
          </a:p>
          <a:p>
            <a:pPr algn="just"/>
            <a:r>
              <a:rPr lang="vi-VN" sz="2700" b="1" dirty="0" smtClean="0">
                <a:solidFill>
                  <a:srgbClr val="FF0000"/>
                </a:solidFill>
                <a:latin typeface="Times New Roman" panose="02020603050405020304" pitchFamily="18" charset="0"/>
                <a:cs typeface="Times New Roman" panose="02020603050405020304" pitchFamily="18" charset="0"/>
              </a:rPr>
              <a:t>hợp </a:t>
            </a:r>
            <a:r>
              <a:rPr lang="vi-VN" sz="2700" b="1" dirty="0">
                <a:solidFill>
                  <a:srgbClr val="FF0000"/>
                </a:solidFill>
                <a:latin typeface="Times New Roman" panose="02020603050405020304" pitchFamily="18" charset="0"/>
                <a:cs typeface="Times New Roman" panose="02020603050405020304" pitchFamily="18" charset="0"/>
              </a:rPr>
              <a:t>lệ – không hợp lệ – chưa dùng/phiếu hỏng</a:t>
            </a:r>
            <a:endParaRPr lang="vi-VN" sz="2700" dirty="0">
              <a:solidFill>
                <a:srgbClr val="FF0000"/>
              </a:solidFill>
              <a:latin typeface="Times New Roman" panose="02020603050405020304" pitchFamily="18" charset="0"/>
              <a:cs typeface="Times New Roman" panose="02020603050405020304" pitchFamily="18" charset="0"/>
            </a:endParaRPr>
          </a:p>
          <a:p>
            <a:endParaRPr lang="en-US" sz="3000" dirty="0" smtClean="0">
              <a:solidFill>
                <a:srgbClr val="002060"/>
              </a:solidFill>
              <a:latin typeface="Times New Roman" panose="02020603050405020304" pitchFamily="18" charset="0"/>
              <a:cs typeface="Times New Roman" panose="02020603050405020304" pitchFamily="18" charset="0"/>
            </a:endParaRPr>
          </a:p>
          <a:p>
            <a:endParaRPr lang="en-US" sz="3000" dirty="0" smtClean="0">
              <a:solidFill>
                <a:srgbClr val="002060"/>
              </a:solidFill>
              <a:latin typeface="Times New Roman" panose="02020603050405020304" pitchFamily="18" charset="0"/>
              <a:cs typeface="Times New Roman" panose="02020603050405020304" pitchFamily="18" charset="0"/>
            </a:endParaRPr>
          </a:p>
          <a:p>
            <a:endParaRPr lang="en-US" sz="2500" dirty="0" smtClean="0">
              <a:solidFill>
                <a:srgbClr val="00206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vi-VN" sz="2500" dirty="0" smtClean="0">
                <a:solidFill>
                  <a:srgbClr val="002060"/>
                </a:solidFill>
                <a:latin typeface="Times New Roman" panose="02020603050405020304" pitchFamily="18" charset="0"/>
                <a:cs typeface="Times New Roman" panose="02020603050405020304" pitchFamily="18" charset="0"/>
              </a:rPr>
              <a:t>Cho </a:t>
            </a:r>
            <a:r>
              <a:rPr lang="vi-VN" sz="2500" dirty="0">
                <a:solidFill>
                  <a:srgbClr val="002060"/>
                </a:solidFill>
                <a:latin typeface="Times New Roman" panose="02020603050405020304" pitchFamily="18" charset="0"/>
                <a:cs typeface="Times New Roman" panose="02020603050405020304" pitchFamily="18" charset="0"/>
              </a:rPr>
              <a:t>vào hòm phiếu → niêm phong </a:t>
            </a:r>
            <a:r>
              <a:rPr lang="vi-VN" sz="2500" dirty="0" smtClean="0">
                <a:solidFill>
                  <a:srgbClr val="002060"/>
                </a:solidFill>
                <a:latin typeface="Times New Roman" panose="02020603050405020304" pitchFamily="18" charset="0"/>
                <a:cs typeface="Times New Roman" panose="02020603050405020304" pitchFamily="18" charset="0"/>
              </a:rPr>
              <a:t>(Tổ </a:t>
            </a:r>
            <a:r>
              <a:rPr lang="vi-VN" sz="2500" dirty="0">
                <a:solidFill>
                  <a:srgbClr val="002060"/>
                </a:solidFill>
                <a:latin typeface="Times New Roman" panose="02020603050405020304" pitchFamily="18" charset="0"/>
                <a:cs typeface="Times New Roman" panose="02020603050405020304" pitchFamily="18" charset="0"/>
              </a:rPr>
              <a:t>trưởng + Thư </a:t>
            </a:r>
            <a:r>
              <a:rPr lang="vi-VN" sz="2500" dirty="0" smtClean="0">
                <a:solidFill>
                  <a:srgbClr val="002060"/>
                </a:solidFill>
                <a:latin typeface="Times New Roman" panose="02020603050405020304" pitchFamily="18" charset="0"/>
                <a:cs typeface="Times New Roman" panose="02020603050405020304" pitchFamily="18" charset="0"/>
              </a:rPr>
              <a:t>ký</a:t>
            </a:r>
            <a:r>
              <a:rPr lang="en-US" sz="2500" dirty="0" smtClean="0">
                <a:solidFill>
                  <a:srgbClr val="002060"/>
                </a:solidFill>
                <a:latin typeface="Times New Roman" panose="02020603050405020304" pitchFamily="18" charset="0"/>
                <a:cs typeface="Times New Roman" panose="02020603050405020304" pitchFamily="18" charset="0"/>
              </a:rPr>
              <a:t> </a:t>
            </a:r>
            <a:r>
              <a:rPr lang="en-US" sz="2500" dirty="0" err="1" smtClean="0">
                <a:solidFill>
                  <a:srgbClr val="002060"/>
                </a:solidFill>
                <a:latin typeface="Times New Roman" panose="02020603050405020304" pitchFamily="18" charset="0"/>
                <a:cs typeface="Times New Roman" panose="02020603050405020304" pitchFamily="18" charset="0"/>
              </a:rPr>
              <a:t>cùng</a:t>
            </a:r>
            <a:r>
              <a:rPr lang="en-US" sz="2500" dirty="0" smtClean="0">
                <a:solidFill>
                  <a:srgbClr val="002060"/>
                </a:solidFill>
                <a:latin typeface="Times New Roman" panose="02020603050405020304" pitchFamily="18" charset="0"/>
                <a:cs typeface="Times New Roman" panose="02020603050405020304" pitchFamily="18" charset="0"/>
              </a:rPr>
              <a:t> </a:t>
            </a:r>
            <a:r>
              <a:rPr lang="vi-VN" sz="2500" dirty="0" smtClean="0">
                <a:solidFill>
                  <a:srgbClr val="002060"/>
                </a:solidFill>
                <a:latin typeface="Times New Roman" panose="02020603050405020304" pitchFamily="18" charset="0"/>
                <a:cs typeface="Times New Roman" panose="02020603050405020304" pitchFamily="18" charset="0"/>
              </a:rPr>
              <a:t>ký </a:t>
            </a:r>
            <a:r>
              <a:rPr lang="vi-VN" sz="2500" dirty="0">
                <a:solidFill>
                  <a:srgbClr val="002060"/>
                </a:solidFill>
                <a:latin typeface="Times New Roman" panose="02020603050405020304" pitchFamily="18" charset="0"/>
                <a:cs typeface="Times New Roman" panose="02020603050405020304" pitchFamily="18" charset="0"/>
              </a:rPr>
              <a:t>)</a:t>
            </a:r>
          </a:p>
          <a:p>
            <a:pPr marL="457200" indent="-457200">
              <a:buFont typeface="+mj-lt"/>
              <a:buAutoNum type="arabicPeriod"/>
            </a:pPr>
            <a:r>
              <a:rPr lang="vi-VN" sz="2500" dirty="0" smtClean="0">
                <a:solidFill>
                  <a:srgbClr val="002060"/>
                </a:solidFill>
                <a:latin typeface="Times New Roman" panose="02020603050405020304" pitchFamily="18" charset="0"/>
                <a:cs typeface="Times New Roman" panose="02020603050405020304" pitchFamily="18" charset="0"/>
              </a:rPr>
              <a:t>Bàn </a:t>
            </a:r>
            <a:r>
              <a:rPr lang="vi-VN" sz="2500" dirty="0">
                <a:solidFill>
                  <a:srgbClr val="002060"/>
                </a:solidFill>
                <a:latin typeface="Times New Roman" panose="02020603050405020304" pitchFamily="18" charset="0"/>
                <a:cs typeface="Times New Roman" panose="02020603050405020304" pitchFamily="18" charset="0"/>
              </a:rPr>
              <a:t>giao UBND xã quản lý, lưu trữ </a:t>
            </a:r>
            <a:r>
              <a:rPr lang="en-US" sz="2500" b="1" dirty="0" smtClean="0">
                <a:solidFill>
                  <a:srgbClr val="002060"/>
                </a:solidFill>
                <a:latin typeface="Times New Roman" panose="02020603050405020304" pitchFamily="18" charset="0"/>
                <a:cs typeface="Times New Roman" panose="02020603050405020304" pitchFamily="18" charset="0"/>
              </a:rPr>
              <a:t>&lt; </a:t>
            </a:r>
            <a:r>
              <a:rPr lang="vi-VN" sz="2500" b="1" dirty="0" smtClean="0">
                <a:solidFill>
                  <a:srgbClr val="002060"/>
                </a:solidFill>
                <a:latin typeface="Times New Roman" panose="02020603050405020304" pitchFamily="18" charset="0"/>
                <a:cs typeface="Times New Roman" panose="02020603050405020304" pitchFamily="18" charset="0"/>
              </a:rPr>
              <a:t>5 </a:t>
            </a:r>
            <a:r>
              <a:rPr lang="vi-VN" sz="2500" b="1" dirty="0">
                <a:solidFill>
                  <a:srgbClr val="002060"/>
                </a:solidFill>
                <a:latin typeface="Times New Roman" panose="02020603050405020304" pitchFamily="18" charset="0"/>
                <a:cs typeface="Times New Roman" panose="02020603050405020304" pitchFamily="18" charset="0"/>
              </a:rPr>
              <a:t>năm</a:t>
            </a:r>
            <a:endParaRPr lang="vi-VN" sz="2500" dirty="0">
              <a:solidFill>
                <a:srgbClr val="00206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vi-VN" sz="2500" dirty="0" smtClean="0">
                <a:solidFill>
                  <a:srgbClr val="002060"/>
                </a:solidFill>
                <a:latin typeface="Times New Roman" panose="02020603050405020304" pitchFamily="18" charset="0"/>
                <a:cs typeface="Times New Roman" panose="02020603050405020304" pitchFamily="18" charset="0"/>
              </a:rPr>
              <a:t>Không </a:t>
            </a:r>
            <a:r>
              <a:rPr lang="vi-VN" sz="2500" dirty="0">
                <a:solidFill>
                  <a:srgbClr val="002060"/>
                </a:solidFill>
                <a:latin typeface="Times New Roman" panose="02020603050405020304" pitchFamily="18" charset="0"/>
                <a:cs typeface="Times New Roman" panose="02020603050405020304" pitchFamily="18" charset="0"/>
              </a:rPr>
              <a:t>mở khi chưa có văn </a:t>
            </a:r>
            <a:r>
              <a:rPr lang="vi-VN" sz="2500" dirty="0" smtClean="0">
                <a:solidFill>
                  <a:srgbClr val="002060"/>
                </a:solidFill>
                <a:latin typeface="Times New Roman" panose="02020603050405020304" pitchFamily="18" charset="0"/>
                <a:cs typeface="Times New Roman" panose="02020603050405020304" pitchFamily="18" charset="0"/>
              </a:rPr>
              <a:t>bản</a:t>
            </a:r>
            <a:r>
              <a:rPr lang="en-US" sz="2500" dirty="0" smtClean="0">
                <a:solidFill>
                  <a:srgbClr val="002060"/>
                </a:solidFill>
                <a:latin typeface="Times New Roman" panose="02020603050405020304" pitchFamily="18" charset="0"/>
                <a:cs typeface="Times New Roman" panose="02020603050405020304" pitchFamily="18" charset="0"/>
              </a:rPr>
              <a:t> CQ</a:t>
            </a:r>
            <a:r>
              <a:rPr lang="vi-VN" sz="2500" dirty="0" smtClean="0">
                <a:solidFill>
                  <a:srgbClr val="002060"/>
                </a:solidFill>
                <a:latin typeface="Times New Roman" panose="02020603050405020304" pitchFamily="18" charset="0"/>
                <a:cs typeface="Times New Roman" panose="02020603050405020304" pitchFamily="18" charset="0"/>
              </a:rPr>
              <a:t> </a:t>
            </a:r>
            <a:r>
              <a:rPr lang="vi-VN" sz="2500" dirty="0">
                <a:solidFill>
                  <a:srgbClr val="002060"/>
                </a:solidFill>
                <a:latin typeface="Times New Roman" panose="02020603050405020304" pitchFamily="18" charset="0"/>
                <a:cs typeface="Times New Roman" panose="02020603050405020304" pitchFamily="18" charset="0"/>
              </a:rPr>
              <a:t>thẩm quyền</a:t>
            </a:r>
          </a:p>
          <a:p>
            <a:pPr marL="457200" indent="-457200">
              <a:buFont typeface="+mj-lt"/>
              <a:buAutoNum type="arabicPeriod"/>
            </a:pPr>
            <a:r>
              <a:rPr lang="vi-VN" sz="2500" dirty="0" smtClean="0">
                <a:solidFill>
                  <a:srgbClr val="002060"/>
                </a:solidFill>
                <a:latin typeface="Times New Roman" panose="02020603050405020304" pitchFamily="18" charset="0"/>
                <a:cs typeface="Times New Roman" panose="02020603050405020304" pitchFamily="18" charset="0"/>
              </a:rPr>
              <a:t>Khuyến </a:t>
            </a:r>
            <a:r>
              <a:rPr lang="vi-VN" sz="2500" dirty="0">
                <a:solidFill>
                  <a:srgbClr val="002060"/>
                </a:solidFill>
                <a:latin typeface="Times New Roman" panose="02020603050405020304" pitchFamily="18" charset="0"/>
                <a:cs typeface="Times New Roman" panose="02020603050405020304" pitchFamily="18" charset="0"/>
              </a:rPr>
              <a:t>khích </a:t>
            </a:r>
            <a:r>
              <a:rPr lang="vi-VN" sz="2500" b="1" dirty="0">
                <a:solidFill>
                  <a:srgbClr val="002060"/>
                </a:solidFill>
                <a:latin typeface="Times New Roman" panose="02020603050405020304" pitchFamily="18" charset="0"/>
                <a:cs typeface="Times New Roman" panose="02020603050405020304" pitchFamily="18" charset="0"/>
              </a:rPr>
              <a:t>số hóa hồ sơ</a:t>
            </a:r>
            <a:r>
              <a:rPr lang="vi-VN" sz="2500" dirty="0">
                <a:solidFill>
                  <a:srgbClr val="002060"/>
                </a:solidFill>
                <a:latin typeface="Times New Roman" panose="02020603050405020304" pitchFamily="18" charset="0"/>
                <a:cs typeface="Times New Roman" panose="02020603050405020304" pitchFamily="18" charset="0"/>
              </a:rPr>
              <a:t> (bảo mật dữ liệu)</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
        <p:nvSpPr>
          <p:cNvPr id="3" name="Down Arrow 2"/>
          <p:cNvSpPr/>
          <p:nvPr/>
        </p:nvSpPr>
        <p:spPr>
          <a:xfrm>
            <a:off x="9964637" y="3780211"/>
            <a:ext cx="318977" cy="839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3488" b="4842"/>
          <a:stretch/>
        </p:blipFill>
        <p:spPr>
          <a:xfrm>
            <a:off x="0" y="4348716"/>
            <a:ext cx="6422065" cy="3880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6489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620370"/>
            <a:ext cx="8559209" cy="6555641"/>
          </a:xfrm>
          <a:prstGeom prst="rect">
            <a:avLst/>
          </a:prstGeom>
        </p:spPr>
        <p:txBody>
          <a:bodyPr wrap="square">
            <a:spAutoFit/>
          </a:bodyPr>
          <a:lstStyle/>
          <a:p>
            <a:pPr algn="just"/>
            <a:r>
              <a:rPr lang="vi-VN" sz="3000" b="1" dirty="0">
                <a:solidFill>
                  <a:srgbClr val="002060"/>
                </a:solidFill>
                <a:latin typeface="Times New Roman" panose="02020603050405020304" pitchFamily="18" charset="0"/>
                <a:cs typeface="Times New Roman" panose="02020603050405020304" pitchFamily="18" charset="0"/>
              </a:rPr>
              <a:t>BẦU CỬ SỚM (NẾU CÓ</a:t>
            </a:r>
            <a:r>
              <a:rPr lang="vi-VN" sz="3000" b="1" dirty="0" smtClean="0">
                <a:solidFill>
                  <a:srgbClr val="002060"/>
                </a:solidFill>
                <a:latin typeface="Times New Roman" panose="02020603050405020304" pitchFamily="18" charset="0"/>
                <a:cs typeface="Times New Roman" panose="02020603050405020304" pitchFamily="18" charset="0"/>
              </a:rPr>
              <a:t>)</a:t>
            </a:r>
            <a:endParaRPr lang="en-US" sz="3000" b="1" dirty="0" smtClean="0">
              <a:solidFill>
                <a:srgbClr val="002060"/>
              </a:solidFill>
              <a:latin typeface="Times New Roman" panose="02020603050405020304" pitchFamily="18" charset="0"/>
              <a:cs typeface="Times New Roman" panose="02020603050405020304" pitchFamily="18" charset="0"/>
            </a:endParaRPr>
          </a:p>
          <a:p>
            <a:pPr algn="just"/>
            <a:endParaRPr lang="vi-VN" sz="3000" b="1" dirty="0">
              <a:solidFill>
                <a:srgbClr val="00206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Đ</a:t>
            </a:r>
            <a:r>
              <a:rPr lang="vi-VN" sz="3000" dirty="0" smtClean="0">
                <a:solidFill>
                  <a:srgbClr val="002060"/>
                </a:solidFill>
                <a:latin typeface="Times New Roman" panose="02020603050405020304" pitchFamily="18" charset="0"/>
                <a:cs typeface="Times New Roman" panose="02020603050405020304" pitchFamily="18" charset="0"/>
              </a:rPr>
              <a:t>ặc </a:t>
            </a:r>
            <a:r>
              <a:rPr lang="vi-VN" sz="3000" dirty="0">
                <a:solidFill>
                  <a:srgbClr val="002060"/>
                </a:solidFill>
                <a:latin typeface="Times New Roman" panose="02020603050405020304" pitchFamily="18" charset="0"/>
                <a:cs typeface="Times New Roman" panose="02020603050405020304" pitchFamily="18" charset="0"/>
              </a:rPr>
              <a:t>thù </a:t>
            </a:r>
            <a:r>
              <a:rPr lang="vi-VN" sz="3000" dirty="0" smtClean="0">
                <a:solidFill>
                  <a:srgbClr val="002060"/>
                </a:solidFill>
                <a:latin typeface="Times New Roman" panose="02020603050405020304" pitchFamily="18" charset="0"/>
                <a:cs typeface="Times New Roman" panose="02020603050405020304" pitchFamily="18" charset="0"/>
              </a:rPr>
              <a:t>thực </a:t>
            </a:r>
            <a:r>
              <a:rPr lang="vi-VN" sz="3000" dirty="0">
                <a:solidFill>
                  <a:srgbClr val="002060"/>
                </a:solidFill>
                <a:latin typeface="Times New Roman" panose="02020603050405020304" pitchFamily="18" charset="0"/>
                <a:cs typeface="Times New Roman" panose="02020603050405020304" pitchFamily="18" charset="0"/>
              </a:rPr>
              <a:t>hiện nhiệm </a:t>
            </a:r>
            <a:r>
              <a:rPr lang="vi-VN" sz="3000" dirty="0" smtClean="0">
                <a:solidFill>
                  <a:srgbClr val="002060"/>
                </a:solidFill>
                <a:latin typeface="Times New Roman" panose="02020603050405020304" pitchFamily="18" charset="0"/>
                <a:cs typeface="Times New Roman" panose="02020603050405020304" pitchFamily="18" charset="0"/>
              </a:rPr>
              <a:t>vụ trên </a:t>
            </a:r>
            <a:r>
              <a:rPr lang="vi-VN" sz="3000" dirty="0">
                <a:solidFill>
                  <a:srgbClr val="002060"/>
                </a:solidFill>
                <a:latin typeface="Times New Roman" panose="02020603050405020304" pitchFamily="18" charset="0"/>
                <a:cs typeface="Times New Roman" panose="02020603050405020304" pitchFamily="18" charset="0"/>
              </a:rPr>
              <a:t>biển, hải đảo hoặc </a:t>
            </a:r>
            <a:r>
              <a:rPr lang="vi-VN" sz="3000" dirty="0" smtClean="0">
                <a:solidFill>
                  <a:srgbClr val="002060"/>
                </a:solidFill>
                <a:latin typeface="Times New Roman" panose="02020603050405020304" pitchFamily="18" charset="0"/>
                <a:cs typeface="Times New Roman" panose="02020603050405020304" pitchFamily="18" charset="0"/>
              </a:rPr>
              <a:t>đặc </a:t>
            </a:r>
            <a:r>
              <a:rPr lang="vi-VN" sz="3000" dirty="0">
                <a:solidFill>
                  <a:srgbClr val="002060"/>
                </a:solidFill>
                <a:latin typeface="Times New Roman" panose="02020603050405020304" pitchFamily="18" charset="0"/>
                <a:cs typeface="Times New Roman" panose="02020603050405020304" pitchFamily="18" charset="0"/>
              </a:rPr>
              <a:t>thù </a:t>
            </a:r>
            <a:r>
              <a:rPr lang="vi-VN" sz="3000" dirty="0" smtClean="0">
                <a:solidFill>
                  <a:srgbClr val="002060"/>
                </a:solidFill>
                <a:latin typeface="Times New Roman" panose="02020603050405020304" pitchFamily="18" charset="0"/>
                <a:cs typeface="Times New Roman" panose="02020603050405020304" pitchFamily="18" charset="0"/>
              </a:rPr>
              <a:t>khác,... </a:t>
            </a: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UBBC tỉnh báo cáo xin ý kiến HĐBCQG</a:t>
            </a:r>
            <a:endParaRPr lang="vi-VN" sz="3000" dirty="0">
              <a:solidFill>
                <a:srgbClr val="00206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vi-VN" sz="3000" dirty="0" smtClean="0">
                <a:solidFill>
                  <a:srgbClr val="002060"/>
                </a:solidFill>
                <a:latin typeface="Times New Roman" panose="02020603050405020304" pitchFamily="18" charset="0"/>
                <a:cs typeface="Times New Roman" panose="02020603050405020304" pitchFamily="18" charset="0"/>
              </a:rPr>
              <a:t> </a:t>
            </a:r>
            <a:r>
              <a:rPr lang="en-US" sz="3000" dirty="0">
                <a:solidFill>
                  <a:srgbClr val="002060"/>
                </a:solidFill>
                <a:latin typeface="Times New Roman" panose="02020603050405020304" pitchFamily="18" charset="0"/>
                <a:cs typeface="Times New Roman" panose="02020603050405020304" pitchFamily="18" charset="0"/>
              </a:rPr>
              <a:t>T</a:t>
            </a:r>
            <a:r>
              <a:rPr lang="vi-VN" sz="3000" dirty="0" smtClean="0">
                <a:solidFill>
                  <a:srgbClr val="002060"/>
                </a:solidFill>
                <a:latin typeface="Times New Roman" panose="02020603050405020304" pitchFamily="18" charset="0"/>
                <a:cs typeface="Times New Roman" panose="02020603050405020304" pitchFamily="18" charset="0"/>
              </a:rPr>
              <a:t>uyên </a:t>
            </a:r>
            <a:r>
              <a:rPr lang="vi-VN" sz="3000" dirty="0">
                <a:solidFill>
                  <a:srgbClr val="002060"/>
                </a:solidFill>
                <a:latin typeface="Times New Roman" panose="02020603050405020304" pitchFamily="18" charset="0"/>
                <a:cs typeface="Times New Roman" panose="02020603050405020304" pitchFamily="18" charset="0"/>
              </a:rPr>
              <a:t>truyền </a:t>
            </a:r>
            <a:r>
              <a:rPr lang="vi-VN" sz="3000" dirty="0" smtClean="0">
                <a:solidFill>
                  <a:srgbClr val="002060"/>
                </a:solidFill>
                <a:latin typeface="Times New Roman" panose="02020603050405020304" pitchFamily="18" charset="0"/>
                <a:cs typeface="Times New Roman" panose="02020603050405020304" pitchFamily="18" charset="0"/>
              </a:rPr>
              <a:t>về </a:t>
            </a:r>
            <a:r>
              <a:rPr lang="vi-VN" sz="3000" b="1" dirty="0">
                <a:solidFill>
                  <a:srgbClr val="002060"/>
                </a:solidFill>
                <a:latin typeface="Times New Roman" panose="02020603050405020304" pitchFamily="18" charset="0"/>
                <a:cs typeface="Times New Roman" panose="02020603050405020304" pitchFamily="18" charset="0"/>
              </a:rPr>
              <a:t>ngày – giờ – </a:t>
            </a:r>
            <a:r>
              <a:rPr lang="vi-VN" sz="3000" b="1" dirty="0" smtClean="0">
                <a:solidFill>
                  <a:srgbClr val="002060"/>
                </a:solidFill>
                <a:latin typeface="Times New Roman" panose="02020603050405020304" pitchFamily="18" charset="0"/>
                <a:cs typeface="Times New Roman" panose="02020603050405020304" pitchFamily="18" charset="0"/>
              </a:rPr>
              <a:t>địa</a:t>
            </a:r>
            <a:r>
              <a:rPr lang="en-US" sz="3000" b="1" dirty="0" smtClean="0">
                <a:solidFill>
                  <a:srgbClr val="002060"/>
                </a:solidFill>
                <a:latin typeface="Times New Roman" panose="02020603050405020304" pitchFamily="18" charset="0"/>
                <a:cs typeface="Times New Roman" panose="02020603050405020304" pitchFamily="18" charset="0"/>
              </a:rPr>
              <a:t> </a:t>
            </a:r>
            <a:r>
              <a:rPr lang="vi-VN" sz="3000" b="1" dirty="0" smtClean="0">
                <a:solidFill>
                  <a:srgbClr val="002060"/>
                </a:solidFill>
                <a:latin typeface="Times New Roman" panose="02020603050405020304" pitchFamily="18" charset="0"/>
                <a:cs typeface="Times New Roman" panose="02020603050405020304" pitchFamily="18" charset="0"/>
              </a:rPr>
              <a:t>điểm</a:t>
            </a:r>
            <a:r>
              <a:rPr lang="vi-VN"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bầu</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cử</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sớm</a:t>
            </a:r>
            <a:endParaRPr lang="en-US" sz="3000" dirty="0" smtClean="0">
              <a:solidFill>
                <a:srgbClr val="00206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Kiểm </a:t>
            </a:r>
            <a:r>
              <a:rPr lang="vi-VN" sz="3000" dirty="0">
                <a:solidFill>
                  <a:srgbClr val="002060"/>
                </a:solidFill>
                <a:latin typeface="Times New Roman" panose="02020603050405020304" pitchFamily="18" charset="0"/>
                <a:cs typeface="Times New Roman" panose="02020603050405020304" pitchFamily="18" charset="0"/>
              </a:rPr>
              <a:t>phiếu, niêm phong, gửi biên bản </a:t>
            </a:r>
            <a:r>
              <a:rPr lang="vi-VN" sz="3000" dirty="0" smtClean="0">
                <a:solidFill>
                  <a:srgbClr val="FF0000"/>
                </a:solidFill>
                <a:latin typeface="Times New Roman" panose="02020603050405020304" pitchFamily="18" charset="0"/>
                <a:cs typeface="Times New Roman" panose="02020603050405020304" pitchFamily="18" charset="0"/>
              </a:rPr>
              <a:t>chậm </a:t>
            </a:r>
            <a:r>
              <a:rPr lang="vi-VN" sz="3000" dirty="0">
                <a:solidFill>
                  <a:srgbClr val="FF0000"/>
                </a:solidFill>
                <a:latin typeface="Times New Roman" panose="02020603050405020304" pitchFamily="18" charset="0"/>
                <a:cs typeface="Times New Roman" panose="02020603050405020304" pitchFamily="18" charset="0"/>
              </a:rPr>
              <a:t>nhất là 03 ngày sau ngày bầu cử </a:t>
            </a:r>
            <a:r>
              <a:rPr lang="vi-VN" sz="3000" dirty="0" smtClean="0">
                <a:solidFill>
                  <a:srgbClr val="FF0000"/>
                </a:solidFill>
                <a:latin typeface="Times New Roman" panose="02020603050405020304" pitchFamily="18" charset="0"/>
                <a:cs typeface="Times New Roman" panose="02020603050405020304" pitchFamily="18" charset="0"/>
              </a:rPr>
              <a:t>sớm</a:t>
            </a:r>
            <a:r>
              <a:rPr lang="vi-VN"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Nếu</a:t>
            </a:r>
            <a:r>
              <a:rPr lang="en-US" sz="3000" dirty="0" smtClean="0">
                <a:solidFill>
                  <a:srgbClr val="002060"/>
                </a:solidFill>
                <a:latin typeface="Times New Roman" panose="02020603050405020304" pitchFamily="18" charset="0"/>
                <a:cs typeface="Times New Roman" panose="02020603050405020304" pitchFamily="18" charset="0"/>
              </a:rPr>
              <a:t> t</a:t>
            </a:r>
            <a:r>
              <a:rPr lang="vi-VN" sz="3000" dirty="0" smtClean="0">
                <a:solidFill>
                  <a:srgbClr val="002060"/>
                </a:solidFill>
                <a:latin typeface="Times New Roman" panose="02020603050405020304" pitchFamily="18" charset="0"/>
                <a:cs typeface="Times New Roman" panose="02020603050405020304" pitchFamily="18" charset="0"/>
              </a:rPr>
              <a:t>hiên tai, hỏa hoạn, dịch bệnh</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thì</a:t>
            </a:r>
            <a:r>
              <a:rPr lang="vi-VN"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FF0000"/>
                </a:solidFill>
                <a:latin typeface="Times New Roman" panose="02020603050405020304" pitchFamily="18" charset="0"/>
                <a:cs typeface="Times New Roman" panose="02020603050405020304" pitchFamily="18" charset="0"/>
              </a:rPr>
              <a:t>chậm nhất 18/3/2026</a:t>
            </a:r>
            <a:endParaRPr lang="vi-VN" sz="3000" dirty="0">
              <a:solidFill>
                <a:srgbClr val="FF000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vi-VN" sz="3000" b="1" dirty="0" smtClean="0">
                <a:solidFill>
                  <a:srgbClr val="002060"/>
                </a:solidFill>
                <a:latin typeface="Times New Roman" panose="02020603050405020304" pitchFamily="18" charset="0"/>
                <a:cs typeface="Times New Roman" panose="02020603050405020304" pitchFamily="18" charset="0"/>
              </a:rPr>
              <a:t> Không </a:t>
            </a:r>
            <a:r>
              <a:rPr lang="vi-VN" sz="3000" b="1" dirty="0">
                <a:solidFill>
                  <a:srgbClr val="002060"/>
                </a:solidFill>
                <a:latin typeface="Times New Roman" panose="02020603050405020304" pitchFamily="18" charset="0"/>
                <a:cs typeface="Times New Roman" panose="02020603050405020304" pitchFamily="18" charset="0"/>
              </a:rPr>
              <a:t>làm lộ kết quả</a:t>
            </a:r>
            <a:r>
              <a:rPr lang="vi-VN" sz="3000" dirty="0">
                <a:solidFill>
                  <a:srgbClr val="002060"/>
                </a:solidFill>
                <a:latin typeface="Times New Roman" panose="02020603050405020304" pitchFamily="18" charset="0"/>
                <a:cs typeface="Times New Roman" panose="02020603050405020304" pitchFamily="18" charset="0"/>
              </a:rPr>
              <a:t> bầu cử sớm </a:t>
            </a:r>
            <a:endParaRPr lang="en-US" sz="3000" dirty="0" smtClean="0">
              <a:solidFill>
                <a:srgbClr val="00206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vi-VN" sz="3000" dirty="0" smtClean="0">
                <a:solidFill>
                  <a:srgbClr val="002060"/>
                </a:solidFill>
                <a:latin typeface="Times New Roman" panose="02020603050405020304" pitchFamily="18" charset="0"/>
                <a:cs typeface="Times New Roman" panose="02020603050405020304" pitchFamily="18" charset="0"/>
              </a:rPr>
              <a:t>Trường </a:t>
            </a:r>
            <a:r>
              <a:rPr lang="vi-VN" sz="3000" dirty="0">
                <a:solidFill>
                  <a:srgbClr val="002060"/>
                </a:solidFill>
                <a:latin typeface="Times New Roman" panose="02020603050405020304" pitchFamily="18" charset="0"/>
                <a:cs typeface="Times New Roman" panose="02020603050405020304" pitchFamily="18" charset="0"/>
              </a:rPr>
              <a:t>hợp toàn bộ đơn vị bầu cử đều bỏ phiếu </a:t>
            </a:r>
            <a:r>
              <a:rPr lang="vi-VN" sz="3000" dirty="0" smtClean="0">
                <a:solidFill>
                  <a:srgbClr val="002060"/>
                </a:solidFill>
                <a:latin typeface="Times New Roman" panose="02020603050405020304" pitchFamily="18" charset="0"/>
                <a:cs typeface="Times New Roman" panose="02020603050405020304" pitchFamily="18" charset="0"/>
              </a:rPr>
              <a:t>sớm + đã hoàn thành bỏ phiếu </a:t>
            </a:r>
            <a:r>
              <a:rPr lang="vi-VN" sz="3000" dirty="0">
                <a:solidFill>
                  <a:srgbClr val="002060"/>
                </a:solidFill>
                <a:latin typeface="Times New Roman" panose="02020603050405020304" pitchFamily="18" charset="0"/>
                <a:cs typeface="Times New Roman" panose="02020603050405020304" pitchFamily="18" charset="0"/>
              </a:rPr>
              <a:t>→ Ban bầu cử mở bì niêm phong </a:t>
            </a:r>
            <a:r>
              <a:rPr lang="vi-VN" sz="3000" dirty="0" smtClean="0">
                <a:solidFill>
                  <a:srgbClr val="002060"/>
                </a:solidFill>
                <a:latin typeface="Times New Roman" panose="02020603050405020304" pitchFamily="18" charset="0"/>
                <a:cs typeface="Times New Roman" panose="02020603050405020304" pitchFamily="18" charset="0"/>
              </a:rPr>
              <a:t>BB kết </a:t>
            </a:r>
            <a:r>
              <a:rPr lang="vi-VN" sz="3000" dirty="0">
                <a:solidFill>
                  <a:srgbClr val="002060"/>
                </a:solidFill>
                <a:latin typeface="Times New Roman" panose="02020603050405020304" pitchFamily="18" charset="0"/>
                <a:cs typeface="Times New Roman" panose="02020603050405020304" pitchFamily="18" charset="0"/>
              </a:rPr>
              <a:t>quả kiểm phiếu và lập biên bản xác định kết quả bầu cử </a:t>
            </a:r>
            <a:r>
              <a:rPr lang="vi-VN" sz="3000" dirty="0" smtClean="0">
                <a:solidFill>
                  <a:srgbClr val="002060"/>
                </a:solidFill>
                <a:latin typeface="Times New Roman" panose="02020603050405020304" pitchFamily="18" charset="0"/>
                <a:cs typeface="Times New Roman" panose="02020603050405020304" pitchFamily="18" charset="0"/>
              </a:rPr>
              <a:t>theo </a:t>
            </a:r>
            <a:r>
              <a:rPr lang="vi-VN" sz="3000" dirty="0">
                <a:solidFill>
                  <a:srgbClr val="002060"/>
                </a:solidFill>
                <a:latin typeface="Times New Roman" panose="02020603050405020304" pitchFamily="18" charset="0"/>
                <a:cs typeface="Times New Roman" panose="02020603050405020304" pitchFamily="18" charset="0"/>
              </a:rPr>
              <a:t>quy </a:t>
            </a:r>
            <a:r>
              <a:rPr lang="vi-VN" sz="3000" dirty="0" smtClean="0">
                <a:solidFill>
                  <a:srgbClr val="002060"/>
                </a:solidFill>
                <a:latin typeface="Times New Roman" panose="02020603050405020304" pitchFamily="18" charset="0"/>
                <a:cs typeface="Times New Roman" panose="02020603050405020304" pitchFamily="18" charset="0"/>
              </a:rPr>
              <a:t>định.</a:t>
            </a:r>
            <a:endParaRPr lang="vi-VN" sz="30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431" y="460079"/>
            <a:ext cx="6270662" cy="74080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028996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072" y="127758"/>
            <a:ext cx="8188036" cy="3323987"/>
          </a:xfrm>
          <a:prstGeom prst="rect">
            <a:avLst/>
          </a:prstGeom>
        </p:spPr>
        <p:txBody>
          <a:bodyPr wrap="square">
            <a:spAutoFit/>
          </a:bodyPr>
          <a:lstStyle/>
          <a:p>
            <a:r>
              <a:rPr lang="vi-VN" sz="8000" b="1" dirty="0">
                <a:solidFill>
                  <a:schemeClr val="accent2">
                    <a:lumMod val="60000"/>
                    <a:lumOff val="40000"/>
                  </a:schemeClr>
                </a:solidFill>
                <a:latin typeface="Times New Roman" panose="02020603050405020304" pitchFamily="18" charset="0"/>
                <a:cs typeface="Times New Roman" panose="02020603050405020304" pitchFamily="18" charset="0"/>
              </a:rPr>
              <a:t>⚠️</a:t>
            </a:r>
            <a:r>
              <a:rPr lang="vi-VN" sz="6000" b="1" dirty="0">
                <a:latin typeface="Times New Roman" panose="02020603050405020304" pitchFamily="18" charset="0"/>
                <a:cs typeface="Times New Roman" panose="02020603050405020304" pitchFamily="18" charset="0"/>
              </a:rPr>
              <a:t> </a:t>
            </a:r>
            <a:r>
              <a:rPr lang="vi-VN" sz="2900" b="1" dirty="0">
                <a:solidFill>
                  <a:schemeClr val="accent2">
                    <a:lumMod val="75000"/>
                  </a:schemeClr>
                </a:solidFill>
                <a:latin typeface="Times New Roman" panose="02020603050405020304" pitchFamily="18" charset="0"/>
                <a:cs typeface="Times New Roman" panose="02020603050405020304" pitchFamily="18" charset="0"/>
              </a:rPr>
              <a:t>CÁC TÌNH HUỐNG CÓ THỂ XẢY RA</a:t>
            </a:r>
          </a:p>
          <a:p>
            <a:r>
              <a:rPr lang="vi-VN" sz="3000" b="1"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Dịch </a:t>
            </a:r>
            <a:r>
              <a:rPr lang="vi-VN" sz="3000" dirty="0">
                <a:latin typeface="Times New Roman" panose="02020603050405020304" pitchFamily="18" charset="0"/>
                <a:cs typeface="Times New Roman" panose="02020603050405020304" pitchFamily="18" charset="0"/>
              </a:rPr>
              <a:t>bệnh bùng </a:t>
            </a:r>
            <a:r>
              <a:rPr lang="vi-VN" sz="3000" dirty="0" smtClean="0">
                <a:latin typeface="Times New Roman" panose="02020603050405020304" pitchFamily="18" charset="0"/>
                <a:cs typeface="Times New Roman" panose="02020603050405020304" pitchFamily="18" charset="0"/>
              </a:rPr>
              <a:t>phát</a:t>
            </a:r>
          </a:p>
          <a:p>
            <a:r>
              <a:rPr lang="en-US" sz="5000" dirty="0" smtClean="0">
                <a:solidFill>
                  <a:srgbClr val="00B0F0"/>
                </a:solidFill>
                <a:latin typeface="Times New Roman" panose="02020603050405020304" pitchFamily="18" charset="0"/>
                <a:cs typeface="Times New Roman" panose="02020603050405020304" pitchFamily="18" charset="0"/>
              </a:rPr>
              <a:t>🌪</a:t>
            </a:r>
            <a:r>
              <a:rPr lang="vi-VN" sz="3000" dirty="0" smtClean="0">
                <a:latin typeface="Times New Roman" panose="02020603050405020304" pitchFamily="18" charset="0"/>
                <a:cs typeface="Times New Roman" panose="02020603050405020304" pitchFamily="18" charset="0"/>
              </a:rPr>
              <a:t>Thiên </a:t>
            </a:r>
            <a:r>
              <a:rPr lang="vi-VN" sz="3000" dirty="0">
                <a:latin typeface="Times New Roman" panose="02020603050405020304" pitchFamily="18" charset="0"/>
                <a:cs typeface="Times New Roman" panose="02020603050405020304" pitchFamily="18" charset="0"/>
              </a:rPr>
              <a:t>tai, hỏa hoạn, địa bàn bị chia cắt</a:t>
            </a:r>
          </a:p>
          <a:p>
            <a:r>
              <a:rPr lang="en-US" sz="5000" dirty="0">
                <a:solidFill>
                  <a:srgbClr val="FF0000"/>
                </a:solidFill>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Mất an ninh, trật tự hoặc nguy cơ cao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9" y="1276931"/>
            <a:ext cx="689264" cy="644700"/>
          </a:xfrm>
          <a:prstGeom prst="rect">
            <a:avLst/>
          </a:prstGeom>
        </p:spPr>
      </p:pic>
      <p:sp>
        <p:nvSpPr>
          <p:cNvPr id="4" name="Rectangle 3"/>
          <p:cNvSpPr/>
          <p:nvPr/>
        </p:nvSpPr>
        <p:spPr>
          <a:xfrm>
            <a:off x="374072" y="3142155"/>
            <a:ext cx="9559637" cy="5016758"/>
          </a:xfrm>
          <a:prstGeom prst="rect">
            <a:avLst/>
          </a:prstGeom>
        </p:spPr>
        <p:txBody>
          <a:bodyPr wrap="square">
            <a:spAutoFit/>
          </a:bodyPr>
          <a:lstStyle/>
          <a:p>
            <a:r>
              <a:rPr lang="en-US" sz="7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vi-VN" sz="3000" b="1" dirty="0">
                <a:solidFill>
                  <a:srgbClr val="0070C0"/>
                </a:solidFill>
                <a:latin typeface="Times New Roman" panose="02020603050405020304" pitchFamily="18" charset="0"/>
                <a:cs typeface="Times New Roman" panose="02020603050405020304" pitchFamily="18" charset="0"/>
              </a:rPr>
              <a:t>NGUYÊN TẮC XỬ LÝ</a:t>
            </a:r>
          </a:p>
          <a:p>
            <a:r>
              <a:rPr lang="vi-VN" sz="3000" dirty="0" smtClean="0">
                <a:solidFill>
                  <a:srgbClr val="0070C0"/>
                </a:solidFill>
                <a:latin typeface="Times New Roman" panose="02020603050405020304" pitchFamily="18" charset="0"/>
                <a:cs typeface="Times New Roman" panose="02020603050405020304" pitchFamily="18" charset="0"/>
              </a:rPr>
              <a:t>➡️ </a:t>
            </a:r>
            <a:r>
              <a:rPr lang="vi-VN" sz="3000" b="1" dirty="0" smtClean="0">
                <a:solidFill>
                  <a:srgbClr val="0070C0"/>
                </a:solidFill>
                <a:latin typeface="Times New Roman" panose="02020603050405020304" pitchFamily="18" charset="0"/>
                <a:cs typeface="Times New Roman" panose="02020603050405020304" pitchFamily="18" charset="0"/>
              </a:rPr>
              <a:t>Địa phương chủ động phương án</a:t>
            </a:r>
            <a:endParaRPr lang="vi-VN" sz="3000" dirty="0" smtClean="0">
              <a:solidFill>
                <a:srgbClr val="0070C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Tổ chức </a:t>
            </a:r>
            <a:r>
              <a:rPr lang="vi-VN" sz="3000" b="1" dirty="0" smtClean="0">
                <a:solidFill>
                  <a:srgbClr val="002060"/>
                </a:solidFill>
                <a:latin typeface="Times New Roman" panose="02020603050405020304" pitchFamily="18" charset="0"/>
                <a:cs typeface="Times New Roman" panose="02020603050405020304" pitchFamily="18" charset="0"/>
              </a:rPr>
              <a:t>hòm phiếu phụ, phiếu bầu lưu động</a:t>
            </a:r>
            <a:endParaRPr lang="vi-VN" sz="3000" dirty="0" smtClean="0">
              <a:solidFill>
                <a:srgbClr val="00206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Đưa </a:t>
            </a:r>
            <a:r>
              <a:rPr lang="vi-VN" sz="3000" dirty="0">
                <a:solidFill>
                  <a:srgbClr val="002060"/>
                </a:solidFill>
                <a:latin typeface="Times New Roman" panose="02020603050405020304" pitchFamily="18" charset="0"/>
                <a:cs typeface="Times New Roman" panose="02020603050405020304" pitchFamily="18" charset="0"/>
              </a:rPr>
              <a:t>phiếu đến </a:t>
            </a:r>
            <a:r>
              <a:rPr lang="vi-VN" sz="3000" b="1" dirty="0">
                <a:solidFill>
                  <a:srgbClr val="002060"/>
                </a:solidFill>
                <a:latin typeface="Times New Roman" panose="02020603050405020304" pitchFamily="18" charset="0"/>
                <a:cs typeface="Times New Roman" panose="02020603050405020304" pitchFamily="18" charset="0"/>
              </a:rPr>
              <a:t>nơi cử tri đang ở</a:t>
            </a:r>
            <a:endParaRPr lang="vi-VN" sz="3000" dirty="0">
              <a:solidFill>
                <a:srgbClr val="00206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Bảo </a:t>
            </a:r>
            <a:r>
              <a:rPr lang="vi-VN" sz="3000" dirty="0">
                <a:solidFill>
                  <a:srgbClr val="002060"/>
                </a:solidFill>
                <a:latin typeface="Times New Roman" panose="02020603050405020304" pitchFamily="18" charset="0"/>
                <a:cs typeface="Times New Roman" panose="02020603050405020304" pitchFamily="18" charset="0"/>
              </a:rPr>
              <a:t>đảm </a:t>
            </a:r>
            <a:r>
              <a:rPr lang="vi-VN" sz="3000" b="1" dirty="0">
                <a:solidFill>
                  <a:srgbClr val="002060"/>
                </a:solidFill>
                <a:latin typeface="Times New Roman" panose="02020603050405020304" pitchFamily="18" charset="0"/>
                <a:cs typeface="Times New Roman" panose="02020603050405020304" pitchFamily="18" charset="0"/>
              </a:rPr>
              <a:t>an toàn – đúng pháp luật</a:t>
            </a:r>
            <a:endParaRPr lang="vi-VN" sz="3000" dirty="0">
              <a:solidFill>
                <a:srgbClr val="002060"/>
              </a:solidFill>
              <a:latin typeface="Times New Roman" panose="02020603050405020304" pitchFamily="18" charset="0"/>
              <a:cs typeface="Times New Roman" panose="02020603050405020304" pitchFamily="18" charset="0"/>
            </a:endParaRPr>
          </a:p>
          <a:p>
            <a:r>
              <a:rPr lang="vi-VN" sz="3000" dirty="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Phối hợp UBND cùng cấp</a:t>
            </a:r>
            <a:endParaRPr lang="vi-VN" sz="3000" dirty="0">
              <a:solidFill>
                <a:srgbClr val="00206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Phòng</a:t>
            </a:r>
            <a:r>
              <a:rPr lang="vi-VN" sz="3000" dirty="0">
                <a:solidFill>
                  <a:srgbClr val="002060"/>
                </a:solidFill>
                <a:latin typeface="Times New Roman" panose="02020603050405020304" pitchFamily="18" charset="0"/>
                <a:cs typeface="Times New Roman" panose="02020603050405020304" pitchFamily="18" charset="0"/>
              </a:rPr>
              <a:t>, chống dịch</a:t>
            </a: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Bảo </a:t>
            </a:r>
            <a:r>
              <a:rPr lang="vi-VN" sz="3000" dirty="0">
                <a:solidFill>
                  <a:srgbClr val="002060"/>
                </a:solidFill>
                <a:latin typeface="Times New Roman" panose="02020603050405020304" pitchFamily="18" charset="0"/>
                <a:cs typeface="Times New Roman" panose="02020603050405020304" pitchFamily="18" charset="0"/>
              </a:rPr>
              <a:t>đảm an ninh, trật tự</a:t>
            </a: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An </a:t>
            </a:r>
            <a:r>
              <a:rPr lang="vi-VN" sz="3000" dirty="0">
                <a:solidFill>
                  <a:srgbClr val="002060"/>
                </a:solidFill>
                <a:latin typeface="Times New Roman" panose="02020603050405020304" pitchFamily="18" charset="0"/>
                <a:cs typeface="Times New Roman" panose="02020603050405020304" pitchFamily="18" charset="0"/>
              </a:rPr>
              <a:t>toàn tuyệt đối cho cuộc bầu cử</a:t>
            </a:r>
          </a:p>
        </p:txBody>
      </p:sp>
      <p:sp>
        <p:nvSpPr>
          <p:cNvPr id="5" name="Rectangle 4"/>
          <p:cNvSpPr/>
          <p:nvPr/>
        </p:nvSpPr>
        <p:spPr>
          <a:xfrm>
            <a:off x="8156863" y="696238"/>
            <a:ext cx="6473537" cy="1877437"/>
          </a:xfrm>
          <a:prstGeom prst="rect">
            <a:avLst/>
          </a:prstGeom>
        </p:spPr>
        <p:txBody>
          <a:bodyPr wrap="square">
            <a:spAutoFit/>
          </a:bodyPr>
          <a:lstStyle/>
          <a:p>
            <a:r>
              <a:rPr lang="en-US" sz="3000" b="1" dirty="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TRƯỜNG HỢP ĐẶC BIỆT</a:t>
            </a:r>
          </a:p>
          <a:p>
            <a:pPr>
              <a:buFont typeface="Arial" panose="020B0604020202020204" pitchFamily="34" charset="0"/>
              <a:buChar char="•"/>
            </a:pPr>
            <a:r>
              <a:rPr lang="en-US" sz="30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Không </a:t>
            </a:r>
            <a:r>
              <a:rPr lang="vi-VN" sz="2800" dirty="0">
                <a:solidFill>
                  <a:srgbClr val="FF0000"/>
                </a:solidFill>
                <a:latin typeface="Times New Roman" panose="02020603050405020304" pitchFamily="18" charset="0"/>
                <a:cs typeface="Times New Roman" panose="02020603050405020304" pitchFamily="18" charset="0"/>
              </a:rPr>
              <a:t>thể tổ chức bỏ phiếu </a:t>
            </a:r>
            <a:r>
              <a:rPr lang="vi-VN" sz="2800" b="1" dirty="0">
                <a:solidFill>
                  <a:srgbClr val="FF0000"/>
                </a:solidFill>
                <a:latin typeface="Times New Roman" panose="02020603050405020304" pitchFamily="18" charset="0"/>
                <a:cs typeface="Times New Roman" panose="02020603050405020304" pitchFamily="18" charset="0"/>
              </a:rPr>
              <a:t>đúng ngày</a:t>
            </a:r>
            <a:endParaRPr lang="vi-VN" sz="28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Phải </a:t>
            </a:r>
            <a:r>
              <a:rPr lang="vi-VN" sz="2800" b="1" dirty="0">
                <a:solidFill>
                  <a:srgbClr val="FF0000"/>
                </a:solidFill>
                <a:latin typeface="Times New Roman" panose="02020603050405020304" pitchFamily="18" charset="0"/>
                <a:cs typeface="Times New Roman" panose="02020603050405020304" pitchFamily="18" charset="0"/>
              </a:rPr>
              <a:t>cách ly xã hội, phong tỏa</a:t>
            </a:r>
            <a:endParaRPr lang="vi-VN" sz="28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Sự </a:t>
            </a:r>
            <a:r>
              <a:rPr lang="vi-VN" sz="2800" dirty="0">
                <a:solidFill>
                  <a:srgbClr val="FF0000"/>
                </a:solidFill>
                <a:latin typeface="Times New Roman" panose="02020603050405020304" pitchFamily="18" charset="0"/>
                <a:cs typeface="Times New Roman" panose="02020603050405020304" pitchFamily="18" charset="0"/>
              </a:rPr>
              <a:t>cố vượt quá khả năng xử </a:t>
            </a:r>
            <a:r>
              <a:rPr lang="vi-VN" sz="2800" dirty="0" smtClean="0">
                <a:solidFill>
                  <a:srgbClr val="FF0000"/>
                </a:solidFill>
                <a:latin typeface="Times New Roman" panose="02020603050405020304" pitchFamily="18" charset="0"/>
                <a:cs typeface="Times New Roman" panose="02020603050405020304" pitchFamily="18" charset="0"/>
              </a:rPr>
              <a:t>lý</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địa </a:t>
            </a:r>
            <a:r>
              <a:rPr lang="vi-VN" sz="2800" dirty="0">
                <a:solidFill>
                  <a:srgbClr val="FF0000"/>
                </a:solidFill>
                <a:latin typeface="Times New Roman" panose="02020603050405020304" pitchFamily="18" charset="0"/>
                <a:cs typeface="Times New Roman" panose="02020603050405020304" pitchFamily="18" charset="0"/>
              </a:rPr>
              <a:t>phương</a:t>
            </a:r>
          </a:p>
        </p:txBody>
      </p:sp>
      <p:cxnSp>
        <p:nvCxnSpPr>
          <p:cNvPr id="7" name="Straight Connector 6"/>
          <p:cNvCxnSpPr/>
          <p:nvPr/>
        </p:nvCxnSpPr>
        <p:spPr>
          <a:xfrm>
            <a:off x="8021781" y="631796"/>
            <a:ext cx="41564" cy="7597804"/>
          </a:xfrm>
          <a:prstGeom prst="line">
            <a:avLst/>
          </a:prstGeom>
        </p:spPr>
        <p:style>
          <a:lnRef idx="1">
            <a:schemeClr val="dk1"/>
          </a:lnRef>
          <a:fillRef idx="0">
            <a:schemeClr val="dk1"/>
          </a:fillRef>
          <a:effectRef idx="0">
            <a:schemeClr val="dk1"/>
          </a:effectRef>
          <a:fontRef idx="minor">
            <a:schemeClr val="tx1"/>
          </a:fontRef>
        </p:style>
      </p:cxnSp>
      <p:sp>
        <p:nvSpPr>
          <p:cNvPr id="8" name="Rectangle 7"/>
          <p:cNvSpPr/>
          <p:nvPr/>
        </p:nvSpPr>
        <p:spPr>
          <a:xfrm>
            <a:off x="8260772" y="3766127"/>
            <a:ext cx="6276110" cy="3785652"/>
          </a:xfrm>
          <a:prstGeom prst="rect">
            <a:avLst/>
          </a:prstGeom>
        </p:spPr>
        <p:txBody>
          <a:bodyPr wrap="square">
            <a:spAutoFit/>
          </a:bodyPr>
          <a:lstStyle/>
          <a:p>
            <a:r>
              <a:rPr lang="en-US" sz="3000" b="1" dirty="0">
                <a:solidFill>
                  <a:srgbClr val="FF3399"/>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QUY TRÌNH BÁO CÁO</a:t>
            </a:r>
          </a:p>
          <a:p>
            <a:r>
              <a:rPr lang="vi-VN" sz="3000" b="1" dirty="0" smtClean="0">
                <a:solidFill>
                  <a:srgbClr val="002060"/>
                </a:solidFill>
                <a:latin typeface="Times New Roman" panose="02020603050405020304" pitchFamily="18" charset="0"/>
                <a:cs typeface="Times New Roman" panose="02020603050405020304" pitchFamily="18" charset="0"/>
              </a:rPr>
              <a:t>Ủy </a:t>
            </a:r>
            <a:r>
              <a:rPr lang="vi-VN" sz="3000" b="1" dirty="0">
                <a:solidFill>
                  <a:srgbClr val="002060"/>
                </a:solidFill>
                <a:latin typeface="Times New Roman" panose="02020603050405020304" pitchFamily="18" charset="0"/>
                <a:cs typeface="Times New Roman" panose="02020603050405020304" pitchFamily="18" charset="0"/>
              </a:rPr>
              <a:t>ban bầu cử cấp tỉnh</a:t>
            </a:r>
            <a:endParaRPr lang="vi-VN" sz="3000" dirty="0">
              <a:solidFill>
                <a:srgbClr val="00206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Tổng </a:t>
            </a:r>
            <a:r>
              <a:rPr lang="vi-VN" sz="3000" dirty="0">
                <a:solidFill>
                  <a:srgbClr val="002060"/>
                </a:solidFill>
                <a:latin typeface="Times New Roman" panose="02020603050405020304" pitchFamily="18" charset="0"/>
                <a:cs typeface="Times New Roman" panose="02020603050405020304" pitchFamily="18" charset="0"/>
              </a:rPr>
              <a:t>hợp tình hình</a:t>
            </a: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Đề </a:t>
            </a:r>
            <a:r>
              <a:rPr lang="vi-VN" sz="3000" dirty="0">
                <a:solidFill>
                  <a:srgbClr val="002060"/>
                </a:solidFill>
                <a:latin typeface="Times New Roman" panose="02020603050405020304" pitchFamily="18" charset="0"/>
                <a:cs typeface="Times New Roman" panose="02020603050405020304" pitchFamily="18" charset="0"/>
              </a:rPr>
              <a:t>xuất thời điểm – cách thức tổ chức </a:t>
            </a:r>
            <a:r>
              <a:rPr lang="vi-VN" sz="3000" dirty="0" smtClean="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BÁO CÁO </a:t>
            </a:r>
            <a:r>
              <a:rPr lang="en-US" sz="3000" b="1" dirty="0" smtClean="0">
                <a:solidFill>
                  <a:srgbClr val="002060"/>
                </a:solidFill>
                <a:latin typeface="Times New Roman" panose="02020603050405020304" pitchFamily="18" charset="0"/>
                <a:cs typeface="Times New Roman" panose="02020603050405020304" pitchFamily="18" charset="0"/>
              </a:rPr>
              <a:t>HĐBC QG</a:t>
            </a:r>
            <a:endParaRPr lang="vi-VN" sz="3000" dirty="0">
              <a:solidFill>
                <a:srgbClr val="00206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vi-VN" sz="3000" dirty="0" smtClean="0">
                <a:solidFill>
                  <a:srgbClr val="002060"/>
                </a:solidFill>
                <a:latin typeface="Times New Roman" panose="02020603050405020304" pitchFamily="18" charset="0"/>
                <a:cs typeface="Times New Roman" panose="02020603050405020304" pitchFamily="18" charset="0"/>
              </a:rPr>
              <a:t>Xin </a:t>
            </a:r>
            <a:r>
              <a:rPr lang="vi-VN" sz="3000" dirty="0">
                <a:solidFill>
                  <a:srgbClr val="002060"/>
                </a:solidFill>
                <a:latin typeface="Times New Roman" panose="02020603050405020304" pitchFamily="18" charset="0"/>
                <a:cs typeface="Times New Roman" panose="02020603050405020304" pitchFamily="18" charset="0"/>
              </a:rPr>
              <a:t>ý kiến quyết định phương án</a:t>
            </a:r>
          </a:p>
          <a:p>
            <a:pPr marL="457200" indent="-457200">
              <a:buFont typeface="Wingdings" panose="05000000000000000000" pitchFamily="2" charset="2"/>
              <a:buChar char="Ø"/>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Thực </a:t>
            </a:r>
            <a:r>
              <a:rPr lang="vi-VN" sz="3000" dirty="0">
                <a:solidFill>
                  <a:srgbClr val="002060"/>
                </a:solidFill>
                <a:latin typeface="Times New Roman" panose="02020603050405020304" pitchFamily="18" charset="0"/>
                <a:cs typeface="Times New Roman" panose="02020603050405020304" pitchFamily="18" charset="0"/>
              </a:rPr>
              <a:t>hiện theo quyết định được chấp thuận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4186118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4864" y="514256"/>
            <a:ext cx="5050100" cy="592470"/>
          </a:xfrm>
          <a:prstGeom prst="rect">
            <a:avLst/>
          </a:prstGeom>
        </p:spPr>
        <p:txBody>
          <a:bodyPr wrap="none">
            <a:spAutoFit/>
          </a:bodyPr>
          <a:lstStyle/>
          <a:p>
            <a:pPr>
              <a:lnSpc>
                <a:spcPts val="3850"/>
              </a:lnSpc>
            </a:pPr>
            <a:r>
              <a:rPr lang="en-US" sz="4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Phần</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VIII. BÁO CÁO</a:t>
            </a:r>
            <a:endParaRPr lang="en-US" sz="40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625" y="1454727"/>
            <a:ext cx="7253720" cy="67748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ctangle 3"/>
          <p:cNvSpPr/>
          <p:nvPr/>
        </p:nvSpPr>
        <p:spPr>
          <a:xfrm>
            <a:off x="397264" y="1106726"/>
            <a:ext cx="8707700" cy="3785652"/>
          </a:xfrm>
          <a:prstGeom prst="rect">
            <a:avLst/>
          </a:prstGeom>
        </p:spPr>
        <p:txBody>
          <a:bodyPr wrap="square">
            <a:spAutoFit/>
          </a:bodyPr>
          <a:lstStyle/>
          <a:p>
            <a:r>
              <a:rPr lang="en-US" sz="5000" b="1" dirty="0">
                <a:solidFill>
                  <a:srgbClr val="7030A0"/>
                </a:solidFill>
                <a:latin typeface="Times New Roman" panose="02020603050405020304" pitchFamily="18" charset="0"/>
                <a:cs typeface="Times New Roman" panose="02020603050405020304" pitchFamily="18" charset="0"/>
              </a:rPr>
              <a:t>📌</a:t>
            </a:r>
            <a:r>
              <a:rPr lang="en-US" sz="3000" b="1" dirty="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NGUYÊN TẮC CHUNG</a:t>
            </a: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Thực </a:t>
            </a:r>
            <a:r>
              <a:rPr lang="vi-VN" sz="3000" dirty="0">
                <a:solidFill>
                  <a:srgbClr val="002060"/>
                </a:solidFill>
                <a:latin typeface="Times New Roman" panose="02020603050405020304" pitchFamily="18" charset="0"/>
                <a:cs typeface="Times New Roman" panose="02020603050405020304" pitchFamily="18" charset="0"/>
              </a:rPr>
              <a:t>hiện theo:</a:t>
            </a:r>
          </a:p>
          <a:p>
            <a:pPr lvl="1"/>
            <a:r>
              <a:rPr lang="en-US" sz="3000" dirty="0">
                <a:solidFill>
                  <a:schemeClr val="accent2">
                    <a:lumMod val="75000"/>
                  </a:schemeClr>
                </a:solidFill>
                <a:latin typeface="Times New Roman" panose="02020603050405020304" pitchFamily="18" charset="0"/>
                <a:cs typeface="Times New Roman" panose="02020603050405020304" pitchFamily="18" charset="0"/>
              </a:rPr>
              <a:t>📜</a:t>
            </a:r>
            <a:r>
              <a:rPr lang="en-US" sz="3000" dirty="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Luật Bầu cử</a:t>
            </a:r>
            <a:endParaRPr lang="vi-VN" sz="3000" dirty="0">
              <a:solidFill>
                <a:srgbClr val="002060"/>
              </a:solidFill>
              <a:latin typeface="Times New Roman" panose="02020603050405020304" pitchFamily="18" charset="0"/>
              <a:cs typeface="Times New Roman" panose="02020603050405020304" pitchFamily="18" charset="0"/>
            </a:endParaRPr>
          </a:p>
          <a:p>
            <a:pPr lvl="1"/>
            <a:r>
              <a:rPr lang="en-US" sz="3000" dirty="0" smtClean="0">
                <a:solidFill>
                  <a:schemeClr val="accent4">
                    <a:lumMod val="75000"/>
                  </a:schemeClr>
                </a:solidFill>
                <a:latin typeface="Times New Roman" panose="02020603050405020304" pitchFamily="18" charset="0"/>
                <a:cs typeface="Times New Roman" panose="02020603050405020304" pitchFamily="18" charset="0"/>
              </a:rPr>
              <a:t>🏛</a:t>
            </a: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Hướng dẫn của </a:t>
            </a:r>
            <a:r>
              <a:rPr lang="vi-VN" sz="3000" b="1" dirty="0" smtClean="0">
                <a:solidFill>
                  <a:srgbClr val="002060"/>
                </a:solidFill>
                <a:latin typeface="Times New Roman" panose="02020603050405020304" pitchFamily="18" charset="0"/>
                <a:cs typeface="Times New Roman" panose="02020603050405020304" pitchFamily="18" charset="0"/>
              </a:rPr>
              <a:t>HĐBCQG</a:t>
            </a:r>
            <a:endParaRPr lang="vi-VN" sz="3000" dirty="0">
              <a:solidFill>
                <a:srgbClr val="002060"/>
              </a:solidFill>
              <a:latin typeface="Times New Roman" panose="02020603050405020304" pitchFamily="18" charset="0"/>
              <a:cs typeface="Times New Roman" panose="02020603050405020304" pitchFamily="18" charset="0"/>
            </a:endParaRPr>
          </a:p>
          <a:p>
            <a:pPr lvl="1"/>
            <a:r>
              <a:rPr lang="en-US" sz="3000" dirty="0">
                <a:solidFill>
                  <a:srgbClr val="00B0F0"/>
                </a:solidFill>
                <a:latin typeface="Times New Roman" panose="02020603050405020304" pitchFamily="18" charset="0"/>
                <a:cs typeface="Times New Roman" panose="02020603050405020304" pitchFamily="18" charset="0"/>
              </a:rPr>
              <a:t>🏢</a:t>
            </a:r>
            <a:r>
              <a:rPr lang="en-US" sz="3000" dirty="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Chỉ đạo của Chính phủ, Thủ tướng Chính phủ</a:t>
            </a:r>
            <a:endParaRPr lang="vi-VN" sz="3000" dirty="0">
              <a:solidFill>
                <a:srgbClr val="00206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en-US" sz="4000" dirty="0" smtClean="0">
                <a:solidFill>
                  <a:schemeClr val="accent2">
                    <a:lumMod val="50000"/>
                  </a:schemeClr>
                </a:solidFill>
                <a:latin typeface="Times New Roman" panose="02020603050405020304" pitchFamily="18" charset="0"/>
                <a:cs typeface="Times New Roman" panose="02020603050405020304" pitchFamily="18" charset="0"/>
              </a:rPr>
              <a:t>🔁</a:t>
            </a: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Báo cáo </a:t>
            </a:r>
            <a:r>
              <a:rPr lang="vi-VN" sz="3000" b="1" dirty="0">
                <a:solidFill>
                  <a:srgbClr val="002060"/>
                </a:solidFill>
                <a:latin typeface="Times New Roman" panose="02020603050405020304" pitchFamily="18" charset="0"/>
                <a:cs typeface="Times New Roman" panose="02020603050405020304" pitchFamily="18" charset="0"/>
              </a:rPr>
              <a:t>từ cấp dưới → cấp trên trực tiếp</a:t>
            </a:r>
            <a:endParaRPr lang="vi-VN" sz="3000" dirty="0">
              <a:solidFill>
                <a:srgbClr val="00206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00B050"/>
                </a:solidFill>
                <a:latin typeface="Times New Roman" panose="02020603050405020304" pitchFamily="18" charset="0"/>
                <a:cs typeface="Times New Roman" panose="02020603050405020304" pitchFamily="18" charset="0"/>
              </a:rPr>
              <a:t> ✅ </a:t>
            </a:r>
            <a:r>
              <a:rPr lang="vi-VN" sz="3000" dirty="0">
                <a:solidFill>
                  <a:srgbClr val="002060"/>
                </a:solidFill>
                <a:latin typeface="Times New Roman" panose="02020603050405020304" pitchFamily="18" charset="0"/>
                <a:cs typeface="Times New Roman" panose="02020603050405020304" pitchFamily="18" charset="0"/>
              </a:rPr>
              <a:t>Bảo đảm: </a:t>
            </a:r>
            <a:r>
              <a:rPr lang="vi-VN" sz="3000" b="1" dirty="0">
                <a:solidFill>
                  <a:srgbClr val="002060"/>
                </a:solidFill>
                <a:latin typeface="Times New Roman" panose="02020603050405020304" pitchFamily="18" charset="0"/>
                <a:cs typeface="Times New Roman" panose="02020603050405020304" pitchFamily="18" charset="0"/>
              </a:rPr>
              <a:t>Trung thực – Khách quan – Kịp thời</a:t>
            </a:r>
            <a:endParaRPr lang="vi-VN" sz="30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24364" y="5264034"/>
            <a:ext cx="8398383" cy="1938992"/>
          </a:xfrm>
          <a:prstGeom prst="rect">
            <a:avLst/>
          </a:prstGeom>
        </p:spPr>
        <p:txBody>
          <a:bodyPr wrap="square">
            <a:spAutoFit/>
          </a:bodyPr>
          <a:lstStyle/>
          <a:p>
            <a:r>
              <a:rPr lang="en-US" sz="3000" b="1" dirty="0" smtClean="0">
                <a:solidFill>
                  <a:srgbClr val="002060"/>
                </a:solidFill>
                <a:latin typeface="Times New Roman" panose="02020603050405020304" pitchFamily="18" charset="0"/>
                <a:cs typeface="Times New Roman" panose="02020603050405020304" pitchFamily="18" charset="0"/>
              </a:rPr>
              <a:t>         </a:t>
            </a:r>
            <a:r>
              <a:rPr lang="vi-VN" sz="3000" b="1" dirty="0" smtClean="0">
                <a:solidFill>
                  <a:srgbClr val="002060"/>
                </a:solidFill>
                <a:latin typeface="Times New Roman" panose="02020603050405020304" pitchFamily="18" charset="0"/>
                <a:cs typeface="Times New Roman" panose="02020603050405020304" pitchFamily="18" charset="0"/>
              </a:rPr>
              <a:t>TRÁCH </a:t>
            </a:r>
            <a:r>
              <a:rPr lang="vi-VN" sz="3000" b="1" dirty="0">
                <a:solidFill>
                  <a:srgbClr val="002060"/>
                </a:solidFill>
                <a:latin typeface="Times New Roman" panose="02020603050405020304" pitchFamily="18" charset="0"/>
                <a:cs typeface="Times New Roman" panose="02020603050405020304" pitchFamily="18" charset="0"/>
              </a:rPr>
              <a:t>NHIỆM CHỈ ĐẠO</a:t>
            </a:r>
          </a:p>
          <a:p>
            <a:r>
              <a:rPr lang="vi-VN" sz="3000" dirty="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UBND cấp tỉnh, </a:t>
            </a:r>
            <a:r>
              <a:rPr lang="vi-VN" sz="3000" b="1" dirty="0" smtClean="0">
                <a:solidFill>
                  <a:srgbClr val="002060"/>
                </a:solidFill>
                <a:latin typeface="Times New Roman" panose="02020603050405020304" pitchFamily="18" charset="0"/>
                <a:cs typeface="Times New Roman" panose="02020603050405020304" pitchFamily="18" charset="0"/>
              </a:rPr>
              <a:t>UBBC cấp </a:t>
            </a:r>
            <a:r>
              <a:rPr lang="vi-VN" sz="3000" b="1" dirty="0">
                <a:solidFill>
                  <a:srgbClr val="002060"/>
                </a:solidFill>
                <a:latin typeface="Times New Roman" panose="02020603050405020304" pitchFamily="18" charset="0"/>
                <a:cs typeface="Times New Roman" panose="02020603050405020304" pitchFamily="18" charset="0"/>
              </a:rPr>
              <a:t>tỉnh</a:t>
            </a:r>
            <a:endParaRPr lang="vi-VN" sz="3000" dirty="0">
              <a:solidFill>
                <a:srgbClr val="00206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Hướng </a:t>
            </a:r>
            <a:r>
              <a:rPr lang="vi-VN" sz="3000" dirty="0">
                <a:solidFill>
                  <a:srgbClr val="002060"/>
                </a:solidFill>
                <a:latin typeface="Times New Roman" panose="02020603050405020304" pitchFamily="18" charset="0"/>
                <a:cs typeface="Times New Roman" panose="02020603050405020304" pitchFamily="18" charset="0"/>
              </a:rPr>
              <a:t>dẫn, chỉ đạo</a:t>
            </a:r>
          </a:p>
          <a:p>
            <a:pPr>
              <a:buFont typeface="Arial" panose="020B0604020202020204" pitchFamily="34" charset="0"/>
              <a:buChar char="•"/>
            </a:pPr>
            <a:r>
              <a:rPr lang="en-US" sz="3000"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rgbClr val="002060"/>
                </a:solidFill>
                <a:latin typeface="Times New Roman" panose="02020603050405020304" pitchFamily="18" charset="0"/>
                <a:cs typeface="Times New Roman" panose="02020603050405020304" pitchFamily="18" charset="0"/>
              </a:rPr>
              <a:t>Thống </a:t>
            </a:r>
            <a:r>
              <a:rPr lang="vi-VN" sz="3000" dirty="0">
                <a:solidFill>
                  <a:srgbClr val="002060"/>
                </a:solidFill>
                <a:latin typeface="Times New Roman" panose="02020603050405020304" pitchFamily="18" charset="0"/>
                <a:cs typeface="Times New Roman" panose="02020603050405020304" pitchFamily="18" charset="0"/>
              </a:rPr>
              <a:t>nhất chế độ thông tin, báo cáo tại địa phương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64" y="4682593"/>
            <a:ext cx="1202936" cy="1202936"/>
          </a:xfrm>
          <a:prstGeom prst="ellipse">
            <a:avLst/>
          </a:prstGeom>
          <a:ln>
            <a:noFill/>
          </a:ln>
          <a:effectLst>
            <a:softEdge rad="112500"/>
          </a:effectLst>
        </p:spPr>
      </p:pic>
    </p:spTree>
    <p:extLst>
      <p:ext uri="{BB962C8B-B14F-4D97-AF65-F5344CB8AC3E}">
        <p14:creationId xmlns:p14="http://schemas.microsoft.com/office/powerpoint/2010/main" val="1200266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7562" y="681334"/>
            <a:ext cx="10619509" cy="707886"/>
          </a:xfrm>
          <a:prstGeom prst="rect">
            <a:avLst/>
          </a:prstGeom>
        </p:spPr>
        <p:txBody>
          <a:bodyPr wrap="square">
            <a:spAutoFit/>
          </a:bodyPr>
          <a:lstStyle/>
          <a:p>
            <a:r>
              <a:rPr lang="en-US" sz="4000" b="1" dirty="0">
                <a:solidFill>
                  <a:srgbClr val="002060"/>
                </a:solidFill>
                <a:latin typeface="Times New Roman" panose="02020603050405020304" pitchFamily="18" charset="0"/>
                <a:cs typeface="Times New Roman" panose="02020603050405020304" pitchFamily="18" charset="0"/>
              </a:rPr>
              <a:t>BÁO CÁO NHANH TRONG NGÀY BẦU </a:t>
            </a:r>
            <a:r>
              <a:rPr lang="en-US" sz="4000" b="1" dirty="0" smtClean="0">
                <a:solidFill>
                  <a:srgbClr val="002060"/>
                </a:solidFill>
                <a:latin typeface="Times New Roman" panose="02020603050405020304" pitchFamily="18" charset="0"/>
                <a:cs typeface="Times New Roman" panose="02020603050405020304" pitchFamily="18" charset="0"/>
              </a:rPr>
              <a:t>CỬ</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1659660"/>
            <a:ext cx="9684327" cy="1169551"/>
          </a:xfrm>
          <a:prstGeom prst="rect">
            <a:avLst/>
          </a:prstGeom>
        </p:spPr>
        <p:txBody>
          <a:bodyPr wrap="square">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CÁC MỐC BÁO CÁO NHANH</a:t>
            </a:r>
          </a:p>
          <a:p>
            <a:r>
              <a:rPr lang="en-US" sz="4000" b="1" dirty="0">
                <a:solidFill>
                  <a:srgbClr val="FF0000"/>
                </a:solidFill>
                <a:latin typeface="Times New Roman" panose="02020603050405020304" pitchFamily="18" charset="0"/>
                <a:cs typeface="Times New Roman" panose="02020603050405020304" pitchFamily="18" charset="0"/>
              </a:rPr>
              <a:t>09h00 – 11h30 – 15h00 – 19h00 – 22h00</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22115" y="2974860"/>
            <a:ext cx="9008921" cy="4524315"/>
          </a:xfrm>
          <a:prstGeom prst="rect">
            <a:avLst/>
          </a:prstGeom>
        </p:spPr>
        <p:txBody>
          <a:bodyPr wrap="square">
            <a:spAutoFit/>
          </a:bodyPr>
          <a:lstStyle/>
          <a:p>
            <a:r>
              <a:rPr lang="en-US" sz="4000" b="1" dirty="0" smtClean="0">
                <a:solidFill>
                  <a:schemeClr val="accent2">
                    <a:lumMod val="60000"/>
                    <a:lumOff val="40000"/>
                  </a:schemeClr>
                </a:solidFill>
                <a:latin typeface="Times New Roman" panose="02020603050405020304" pitchFamily="18" charset="0"/>
                <a:cs typeface="Times New Roman" panose="02020603050405020304" pitchFamily="18" charset="0"/>
              </a:rPr>
              <a:t>📋</a:t>
            </a:r>
            <a:r>
              <a:rPr lang="en-US" sz="3000" b="1" dirty="0" smtClean="0">
                <a:solidFill>
                  <a:schemeClr val="accent2">
                    <a:lumMod val="60000"/>
                    <a:lumOff val="40000"/>
                  </a:schemeClr>
                </a:solidFill>
                <a:latin typeface="Times New Roman" panose="02020603050405020304" pitchFamily="18" charset="0"/>
                <a:cs typeface="Times New Roman" panose="02020603050405020304" pitchFamily="18" charset="0"/>
              </a:rPr>
              <a:t> </a:t>
            </a:r>
            <a:r>
              <a:rPr lang="vi-VN" sz="3000" b="1" dirty="0" smtClean="0">
                <a:solidFill>
                  <a:srgbClr val="002060"/>
                </a:solidFill>
                <a:latin typeface="Times New Roman" panose="02020603050405020304" pitchFamily="18" charset="0"/>
                <a:cs typeface="Times New Roman" panose="02020603050405020304" pitchFamily="18" charset="0"/>
              </a:rPr>
              <a:t>NỘI </a:t>
            </a:r>
            <a:r>
              <a:rPr lang="vi-VN" sz="3000" b="1" dirty="0">
                <a:solidFill>
                  <a:srgbClr val="002060"/>
                </a:solidFill>
                <a:latin typeface="Times New Roman" panose="02020603050405020304" pitchFamily="18" charset="0"/>
                <a:cs typeface="Times New Roman" panose="02020603050405020304" pitchFamily="18" charset="0"/>
              </a:rPr>
              <a:t>DUNG BÁO </a:t>
            </a:r>
            <a:r>
              <a:rPr lang="vi-VN" sz="3000" b="1" dirty="0" smtClean="0">
                <a:solidFill>
                  <a:srgbClr val="002060"/>
                </a:solidFill>
                <a:latin typeface="Times New Roman" panose="02020603050405020304" pitchFamily="18" charset="0"/>
                <a:cs typeface="Times New Roman" panose="02020603050405020304" pitchFamily="18" charset="0"/>
              </a:rPr>
              <a:t>CÁO</a:t>
            </a:r>
            <a:r>
              <a:rPr lang="en-US" sz="3000" b="1" dirty="0" smtClean="0">
                <a:solidFill>
                  <a:srgbClr val="002060"/>
                </a:solidFill>
                <a:latin typeface="Times New Roman" panose="02020603050405020304" pitchFamily="18" charset="0"/>
                <a:cs typeface="Times New Roman" panose="02020603050405020304" pitchFamily="18" charset="0"/>
              </a:rPr>
              <a:t>:</a:t>
            </a:r>
            <a:endParaRPr lang="vi-VN" sz="3000" b="1" dirty="0">
              <a:solidFill>
                <a:srgbClr val="00206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100" dirty="0">
                <a:solidFill>
                  <a:srgbClr val="FF0000"/>
                </a:solidFill>
                <a:latin typeface="Times New Roman" panose="02020603050405020304" pitchFamily="18" charset="0"/>
                <a:cs typeface="Times New Roman" panose="02020603050405020304" pitchFamily="18" charset="0"/>
              </a:rPr>
              <a:t>🏁</a:t>
            </a:r>
            <a:r>
              <a:rPr lang="en-US" sz="3100" dirty="0">
                <a:solidFill>
                  <a:srgbClr val="002060"/>
                </a:solidFill>
                <a:latin typeface="Times New Roman" panose="02020603050405020304" pitchFamily="18" charset="0"/>
                <a:cs typeface="Times New Roman" panose="02020603050405020304" pitchFamily="18" charset="0"/>
              </a:rPr>
              <a:t> </a:t>
            </a:r>
            <a:r>
              <a:rPr lang="vi-VN" sz="3100" b="1" dirty="0">
                <a:solidFill>
                  <a:srgbClr val="002060"/>
                </a:solidFill>
                <a:latin typeface="Times New Roman" panose="02020603050405020304" pitchFamily="18" charset="0"/>
                <a:cs typeface="Times New Roman" panose="02020603050405020304" pitchFamily="18" charset="0"/>
              </a:rPr>
              <a:t>Khai mạc bầu cử</a:t>
            </a:r>
            <a:r>
              <a:rPr lang="vi-VN" sz="3100" dirty="0">
                <a:solidFill>
                  <a:srgbClr val="002060"/>
                </a:solidFill>
                <a:latin typeface="Times New Roman" panose="02020603050405020304" pitchFamily="18" charset="0"/>
                <a:cs typeface="Times New Roman" panose="02020603050405020304" pitchFamily="18" charset="0"/>
              </a:rPr>
              <a:t> </a:t>
            </a:r>
            <a:r>
              <a:rPr lang="vi-VN" sz="3100" i="1" dirty="0">
                <a:solidFill>
                  <a:srgbClr val="002060"/>
                </a:solidFill>
                <a:latin typeface="Times New Roman" panose="02020603050405020304" pitchFamily="18" charset="0"/>
                <a:cs typeface="Times New Roman" panose="02020603050405020304" pitchFamily="18" charset="0"/>
              </a:rPr>
              <a:t>(báo cáo 09h00)</a:t>
            </a:r>
            <a:endParaRPr lang="vi-VN" sz="3100" dirty="0">
              <a:solidFill>
                <a:srgbClr val="00206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100" dirty="0">
                <a:solidFill>
                  <a:srgbClr val="92D050"/>
                </a:solidFill>
                <a:latin typeface="Times New Roman" panose="02020603050405020304" pitchFamily="18" charset="0"/>
                <a:cs typeface="Times New Roman" panose="02020603050405020304" pitchFamily="18" charset="0"/>
              </a:rPr>
              <a:t>👥</a:t>
            </a:r>
            <a:r>
              <a:rPr lang="en-US" sz="3100" dirty="0">
                <a:solidFill>
                  <a:srgbClr val="002060"/>
                </a:solidFill>
                <a:latin typeface="Times New Roman" panose="02020603050405020304" pitchFamily="18" charset="0"/>
                <a:cs typeface="Times New Roman" panose="02020603050405020304" pitchFamily="18" charset="0"/>
              </a:rPr>
              <a:t> </a:t>
            </a:r>
            <a:r>
              <a:rPr lang="vi-VN" sz="3100" b="1" dirty="0">
                <a:solidFill>
                  <a:srgbClr val="002060"/>
                </a:solidFill>
                <a:latin typeface="Times New Roman" panose="02020603050405020304" pitchFamily="18" charset="0"/>
                <a:cs typeface="Times New Roman" panose="02020603050405020304" pitchFamily="18" charset="0"/>
              </a:rPr>
              <a:t>Tiến độ cử tri đi bỏ phiếu</a:t>
            </a:r>
            <a:endParaRPr lang="vi-VN" sz="3100" dirty="0">
              <a:solidFill>
                <a:srgbClr val="00206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100" dirty="0">
                <a:solidFill>
                  <a:schemeClr val="accent2">
                    <a:lumMod val="75000"/>
                  </a:schemeClr>
                </a:solidFill>
                <a:latin typeface="Times New Roman" panose="02020603050405020304" pitchFamily="18" charset="0"/>
                <a:cs typeface="Times New Roman" panose="02020603050405020304" pitchFamily="18" charset="0"/>
              </a:rPr>
              <a:t>🌤</a:t>
            </a:r>
            <a:r>
              <a:rPr lang="en-US" sz="3100" dirty="0">
                <a:solidFill>
                  <a:srgbClr val="002060"/>
                </a:solidFill>
                <a:latin typeface="Times New Roman" panose="02020603050405020304" pitchFamily="18" charset="0"/>
                <a:cs typeface="Times New Roman" panose="02020603050405020304" pitchFamily="18" charset="0"/>
              </a:rPr>
              <a:t>️ </a:t>
            </a:r>
            <a:r>
              <a:rPr lang="vi-VN" sz="3100" b="1" dirty="0">
                <a:solidFill>
                  <a:srgbClr val="002060"/>
                </a:solidFill>
                <a:latin typeface="Times New Roman" panose="02020603050405020304" pitchFamily="18" charset="0"/>
                <a:cs typeface="Times New Roman" panose="02020603050405020304" pitchFamily="18" charset="0"/>
              </a:rPr>
              <a:t>Không khí, dư luận Nhân dân</a:t>
            </a:r>
            <a:endParaRPr lang="vi-VN" sz="3100" dirty="0">
              <a:solidFill>
                <a:srgbClr val="00206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100" dirty="0">
                <a:solidFill>
                  <a:srgbClr val="00B0F0"/>
                </a:solidFill>
                <a:latin typeface="Times New Roman" panose="02020603050405020304" pitchFamily="18" charset="0"/>
                <a:cs typeface="Times New Roman" panose="02020603050405020304" pitchFamily="18" charset="0"/>
              </a:rPr>
              <a:t>🚧 </a:t>
            </a:r>
            <a:r>
              <a:rPr lang="vi-VN" sz="3100" b="1" dirty="0">
                <a:solidFill>
                  <a:srgbClr val="002060"/>
                </a:solidFill>
                <a:latin typeface="Times New Roman" panose="02020603050405020304" pitchFamily="18" charset="0"/>
                <a:cs typeface="Times New Roman" panose="02020603050405020304" pitchFamily="18" charset="0"/>
              </a:rPr>
              <a:t>Giao thông – thời tiết – thông tin liên lạc</a:t>
            </a:r>
            <a:endParaRPr lang="vi-VN" sz="3100" dirty="0">
              <a:solidFill>
                <a:srgbClr val="00206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100" dirty="0" smtClean="0">
                <a:solidFill>
                  <a:srgbClr val="00B050"/>
                </a:solidFill>
                <a:latin typeface="Times New Roman" panose="02020603050405020304" pitchFamily="18" charset="0"/>
                <a:cs typeface="Times New Roman" panose="02020603050405020304" pitchFamily="18" charset="0"/>
              </a:rPr>
              <a:t>🗳 </a:t>
            </a:r>
            <a:r>
              <a:rPr lang="vi-VN" sz="3100" b="1" dirty="0">
                <a:solidFill>
                  <a:srgbClr val="002060"/>
                </a:solidFill>
                <a:latin typeface="Times New Roman" panose="02020603050405020304" pitchFamily="18" charset="0"/>
                <a:cs typeface="Times New Roman" panose="02020603050405020304" pitchFamily="18" charset="0"/>
              </a:rPr>
              <a:t>Bầu cử sớm</a:t>
            </a:r>
            <a:r>
              <a:rPr lang="vi-VN" sz="3100" dirty="0">
                <a:solidFill>
                  <a:srgbClr val="002060"/>
                </a:solidFill>
                <a:latin typeface="Times New Roman" panose="02020603050405020304" pitchFamily="18" charset="0"/>
                <a:cs typeface="Times New Roman" panose="02020603050405020304" pitchFamily="18" charset="0"/>
              </a:rPr>
              <a:t> </a:t>
            </a:r>
            <a:r>
              <a:rPr lang="vi-VN" sz="3100" i="1" dirty="0">
                <a:solidFill>
                  <a:srgbClr val="002060"/>
                </a:solidFill>
                <a:latin typeface="Times New Roman" panose="02020603050405020304" pitchFamily="18" charset="0"/>
                <a:cs typeface="Times New Roman" panose="02020603050405020304" pitchFamily="18" charset="0"/>
              </a:rPr>
              <a:t>(nếu có – báo cáo 09h00)</a:t>
            </a:r>
            <a:endParaRPr lang="vi-VN" sz="3100" dirty="0">
              <a:solidFill>
                <a:srgbClr val="00206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100" dirty="0">
                <a:solidFill>
                  <a:srgbClr val="FF0000"/>
                </a:solidFill>
                <a:latin typeface="Times New Roman" panose="02020603050405020304" pitchFamily="18" charset="0"/>
                <a:cs typeface="Times New Roman" panose="02020603050405020304" pitchFamily="18" charset="0"/>
              </a:rPr>
              <a:t>🚨</a:t>
            </a:r>
            <a:r>
              <a:rPr lang="en-US" sz="3100" dirty="0">
                <a:solidFill>
                  <a:srgbClr val="002060"/>
                </a:solidFill>
                <a:latin typeface="Times New Roman" panose="02020603050405020304" pitchFamily="18" charset="0"/>
                <a:cs typeface="Times New Roman" panose="02020603050405020304" pitchFamily="18" charset="0"/>
              </a:rPr>
              <a:t> </a:t>
            </a:r>
            <a:r>
              <a:rPr lang="vi-VN" sz="3100" b="1" dirty="0">
                <a:solidFill>
                  <a:srgbClr val="002060"/>
                </a:solidFill>
                <a:latin typeface="Times New Roman" panose="02020603050405020304" pitchFamily="18" charset="0"/>
                <a:cs typeface="Times New Roman" panose="02020603050405020304" pitchFamily="18" charset="0"/>
              </a:rPr>
              <a:t>An ninh, trật tự – dịch bệnh – thiên tai</a:t>
            </a:r>
            <a:endParaRPr lang="vi-VN" sz="3100" dirty="0">
              <a:solidFill>
                <a:srgbClr val="00206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100" dirty="0" smtClean="0">
                <a:solidFill>
                  <a:srgbClr val="FFC000"/>
                </a:solidFill>
              </a:rPr>
              <a:t>📌</a:t>
            </a:r>
            <a:r>
              <a:rPr lang="en-US" sz="3100" dirty="0" smtClean="0"/>
              <a:t> </a:t>
            </a:r>
            <a:r>
              <a:rPr lang="vi-VN" sz="3100" b="1" dirty="0" smtClean="0">
                <a:solidFill>
                  <a:srgbClr val="002060"/>
                </a:solidFill>
                <a:latin typeface="Times New Roman" panose="02020603050405020304" pitchFamily="18" charset="0"/>
                <a:cs typeface="Times New Roman" panose="02020603050405020304" pitchFamily="18" charset="0"/>
              </a:rPr>
              <a:t>Điều </a:t>
            </a:r>
            <a:r>
              <a:rPr lang="vi-VN" sz="3100" b="1" dirty="0">
                <a:solidFill>
                  <a:srgbClr val="002060"/>
                </a:solidFill>
                <a:latin typeface="Times New Roman" panose="02020603050405020304" pitchFamily="18" charset="0"/>
                <a:cs typeface="Times New Roman" panose="02020603050405020304" pitchFamily="18" charset="0"/>
              </a:rPr>
              <a:t>kiện vật chất, kỹ thuật</a:t>
            </a:r>
            <a:endParaRPr lang="vi-VN" sz="3100" dirty="0">
              <a:solidFill>
                <a:srgbClr val="00206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vi-VN" sz="3100" dirty="0">
                <a:solidFill>
                  <a:schemeClr val="accent4">
                    <a:lumMod val="50000"/>
                  </a:schemeClr>
                </a:solidFill>
                <a:latin typeface="Times New Roman" panose="02020603050405020304" pitchFamily="18" charset="0"/>
                <a:cs typeface="Times New Roman" panose="02020603050405020304" pitchFamily="18" charset="0"/>
              </a:rPr>
              <a:t>⚠️</a:t>
            </a:r>
            <a:r>
              <a:rPr lang="vi-VN" sz="3100" dirty="0">
                <a:solidFill>
                  <a:srgbClr val="002060"/>
                </a:solidFill>
                <a:latin typeface="Times New Roman" panose="02020603050405020304" pitchFamily="18" charset="0"/>
                <a:cs typeface="Times New Roman" panose="02020603050405020304" pitchFamily="18" charset="0"/>
              </a:rPr>
              <a:t> </a:t>
            </a:r>
            <a:r>
              <a:rPr lang="vi-VN" sz="3100" b="1" dirty="0">
                <a:solidFill>
                  <a:srgbClr val="002060"/>
                </a:solidFill>
                <a:latin typeface="Times New Roman" panose="02020603050405020304" pitchFamily="18" charset="0"/>
                <a:cs typeface="Times New Roman" panose="02020603050405020304" pitchFamily="18" charset="0"/>
              </a:rPr>
              <a:t>Tình huống phát sinh cần xin ý kiến chỉ đạo</a:t>
            </a:r>
            <a:endParaRPr lang="vi-VN" sz="3100" dirty="0">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4913" y="2244436"/>
            <a:ext cx="6719887" cy="59851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39097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96421" y="105058"/>
            <a:ext cx="5881255" cy="1157800"/>
          </a:xfrm>
          <a:prstGeom prst="rect">
            <a:avLst/>
          </a:prstGeom>
          <a:noFill/>
          <a:ln/>
        </p:spPr>
        <p:txBody>
          <a:bodyPr wrap="square" lIns="0" tIns="0" rIns="0" bIns="0" rtlCol="0" anchor="t"/>
          <a:lstStyle/>
          <a:p>
            <a:pPr marL="0" indent="0" algn="ctr">
              <a:lnSpc>
                <a:spcPts val="5100"/>
              </a:lnSpc>
              <a:buNone/>
            </a:pPr>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PHẦN II </a:t>
            </a:r>
            <a:r>
              <a:rPr lang="en-US" sz="33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–ĐƠN VỊ BẦU CỬ, KHU </a:t>
            </a:r>
            <a:r>
              <a:rPr lang="en-US" sz="3300" b="1" dirty="0">
                <a:solidFill>
                  <a:srgbClr val="403CCF"/>
                </a:solidFill>
                <a:latin typeface="Times New Roman" panose="02020603050405020304" pitchFamily="18" charset="0"/>
                <a:ea typeface="Libre Baskerville" pitchFamily="34" charset="-122"/>
                <a:cs typeface="Times New Roman" panose="02020603050405020304" pitchFamily="18" charset="0"/>
              </a:rPr>
              <a:t>VỰC BỎ PHIẾU</a:t>
            </a:r>
            <a:endParaRPr lang="en-US" sz="3300" b="1" dirty="0">
              <a:latin typeface="Times New Roman" panose="02020603050405020304" pitchFamily="18" charset="0"/>
              <a:cs typeface="Times New Roman" panose="02020603050405020304" pitchFamily="18" charset="0"/>
            </a:endParaRPr>
          </a:p>
        </p:txBody>
      </p:sp>
      <p:sp>
        <p:nvSpPr>
          <p:cNvPr id="5" name="Text 2"/>
          <p:cNvSpPr/>
          <p:nvPr/>
        </p:nvSpPr>
        <p:spPr>
          <a:xfrm>
            <a:off x="360935" y="6922748"/>
            <a:ext cx="13457524" cy="666750"/>
          </a:xfrm>
          <a:prstGeom prst="rect">
            <a:avLst/>
          </a:prstGeom>
          <a:noFill/>
          <a:ln/>
        </p:spPr>
        <p:txBody>
          <a:bodyPr wrap="square" lIns="0" tIns="0" rIns="0" bIns="0" rtlCol="0" anchor="t"/>
          <a:lstStyle/>
          <a:p>
            <a:pPr algn="just">
              <a:lnSpc>
                <a:spcPts val="2600"/>
              </a:lnSpc>
              <a:spcBef>
                <a:spcPts val="300"/>
              </a:spcBef>
              <a:spcAft>
                <a:spcPts val="300"/>
              </a:spcAft>
            </a:pPr>
            <a:endParaRPr lang="en-US" sz="3000" b="1"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63765"/>
          <a:stretch/>
        </p:blipFill>
        <p:spPr>
          <a:xfrm>
            <a:off x="21264" y="1750335"/>
            <a:ext cx="6517758" cy="6479265"/>
          </a:xfrm>
          <a:prstGeom prst="rect">
            <a:avLst/>
          </a:prstGeom>
        </p:spPr>
      </p:pic>
      <p:sp>
        <p:nvSpPr>
          <p:cNvPr id="11" name="Rectangle 10"/>
          <p:cNvSpPr/>
          <p:nvPr/>
        </p:nvSpPr>
        <p:spPr>
          <a:xfrm>
            <a:off x="0" y="1305015"/>
            <a:ext cx="3060453" cy="489878"/>
          </a:xfrm>
          <a:prstGeom prst="rect">
            <a:avLst/>
          </a:prstGeom>
        </p:spPr>
        <p:txBody>
          <a:bodyPr wrap="none">
            <a:spAutoFit/>
          </a:bodyPr>
          <a:lstStyle/>
          <a:p>
            <a:pPr>
              <a:lnSpc>
                <a:spcPts val="3050"/>
              </a:lnSpc>
            </a:pPr>
            <a:r>
              <a:rPr lang="en-US" sz="2000" b="1" dirty="0">
                <a:solidFill>
                  <a:srgbClr val="403CCF"/>
                </a:solidFill>
                <a:latin typeface="Times New Roman" panose="02020603050405020304" pitchFamily="18" charset="0"/>
                <a:ea typeface="Libre Baskerville" pitchFamily="34" charset="-122"/>
                <a:cs typeface="Times New Roman" panose="02020603050405020304" pitchFamily="18" charset="0"/>
              </a:rPr>
              <a:t>2.1. </a:t>
            </a:r>
            <a:r>
              <a:rPr lang="en-US" sz="2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Đơn</a:t>
            </a:r>
            <a:r>
              <a:rPr lang="en-US" sz="2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vị</a:t>
            </a:r>
            <a:r>
              <a:rPr lang="en-US" sz="2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2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cử</a:t>
            </a:r>
            <a:r>
              <a:rPr lang="vi-VN" sz="2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vi-VN" sz="2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ĐB QH</a:t>
            </a:r>
            <a:endParaRPr lang="en-US" sz="20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36363" b="2020"/>
          <a:stretch/>
        </p:blipFill>
        <p:spPr>
          <a:xfrm>
            <a:off x="6677246" y="0"/>
            <a:ext cx="7814930" cy="8229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41377" y="2558415"/>
            <a:ext cx="5236607" cy="483394"/>
          </a:xfrm>
          <a:prstGeom prst="rect">
            <a:avLst/>
          </a:prstGeom>
          <a:noFill/>
          <a:ln/>
        </p:spPr>
        <p:txBody>
          <a:bodyPr wrap="none" lIns="0" tIns="0" rIns="0" bIns="0" rtlCol="0" anchor="t"/>
          <a:lstStyle/>
          <a:p>
            <a:pPr marL="0" indent="0" algn="l">
              <a:lnSpc>
                <a:spcPts val="3800"/>
              </a:lnSpc>
              <a:buNone/>
            </a:pPr>
            <a:endParaRPr lang="en-US" sz="3000" dirty="0"/>
          </a:p>
        </p:txBody>
      </p:sp>
      <p:sp>
        <p:nvSpPr>
          <p:cNvPr id="4" name="Text 1"/>
          <p:cNvSpPr/>
          <p:nvPr/>
        </p:nvSpPr>
        <p:spPr>
          <a:xfrm>
            <a:off x="541377" y="5006687"/>
            <a:ext cx="13315712" cy="3867150"/>
          </a:xfrm>
          <a:prstGeom prst="rect">
            <a:avLst/>
          </a:prstGeom>
          <a:noFill/>
          <a:ln/>
        </p:spPr>
        <p:txBody>
          <a:bodyPr wrap="square" lIns="0" tIns="0" rIns="0" bIns="0" rtlCol="0" anchor="t"/>
          <a:lstStyle/>
          <a:p>
            <a:pPr marL="0" indent="0" algn="ctr">
              <a:lnSpc>
                <a:spcPts val="7600"/>
              </a:lnSpc>
              <a:buNone/>
            </a:pPr>
            <a:r>
              <a:rPr lang="en-US" sz="6050" dirty="0">
                <a:solidFill>
                  <a:srgbClr val="403CCF"/>
                </a:solidFill>
                <a:latin typeface="Libre Baskerville" pitchFamily="34" charset="0"/>
                <a:ea typeface="Libre Baskerville" pitchFamily="34" charset="-122"/>
                <a:cs typeface="Libre Baskerville" pitchFamily="34" charset="-120"/>
              </a:rPr>
              <a:t>“</a:t>
            </a:r>
            <a:r>
              <a:rPr lang="en-US" sz="5000" b="1" dirty="0">
                <a:solidFill>
                  <a:srgbClr val="403CCF"/>
                </a:solidFill>
                <a:latin typeface="Times New Roman" panose="02020603050405020304" pitchFamily="18" charset="0"/>
                <a:ea typeface="Libre Baskerville" pitchFamily="34" charset="-122"/>
                <a:cs typeface="Times New Roman" panose="02020603050405020304" pitchFamily="18" charset="0"/>
              </a:rPr>
              <a:t>Đảm bảo bầu cử an toàn – chắc chắn – đúng luật Là trách nhiệm chính trị quan trọng nhất của mỗi tổ chức phụ trách bầu cử</a:t>
            </a:r>
            <a:r>
              <a:rPr lang="en-US" sz="5000" dirty="0">
                <a:solidFill>
                  <a:srgbClr val="403CCF"/>
                </a:solidFill>
                <a:latin typeface="Times New Roman" panose="02020603050405020304" pitchFamily="18" charset="0"/>
                <a:ea typeface="Libre Baskerville" pitchFamily="34" charset="-122"/>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742"/>
          <a:stretch/>
        </p:blipFill>
        <p:spPr>
          <a:xfrm>
            <a:off x="1988288" y="-202019"/>
            <a:ext cx="9771322" cy="5007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7108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5282" y="4154805"/>
            <a:ext cx="5605418" cy="2784310"/>
            <a:chOff x="-497147" y="66675"/>
            <a:chExt cx="9342364" cy="3354324"/>
          </a:xfrm>
        </p:grpSpPr>
        <p:sp>
          <p:nvSpPr>
            <p:cNvPr id="3" name="TextBox 3"/>
            <p:cNvSpPr txBox="1"/>
            <p:nvPr/>
          </p:nvSpPr>
          <p:spPr>
            <a:xfrm>
              <a:off x="-497147" y="66675"/>
              <a:ext cx="9342364" cy="370786"/>
            </a:xfrm>
            <a:prstGeom prst="rect">
              <a:avLst/>
            </a:prstGeom>
          </p:spPr>
          <p:txBody>
            <a:bodyPr wrap="square" lIns="0" tIns="0" rIns="0" bIns="0" rtlCol="0" anchor="t">
              <a:spAutoFit/>
            </a:bodyPr>
            <a:lstStyle/>
            <a:p>
              <a:pPr algn="ctr">
                <a:lnSpc>
                  <a:spcPts val="2399"/>
                </a:lnSpc>
                <a:spcBef>
                  <a:spcPct val="0"/>
                </a:spcBef>
              </a:pPr>
              <a:r>
                <a:rPr lang="en-US" sz="7000" dirty="0" smtClean="0">
                  <a:solidFill>
                    <a:srgbClr val="FFC000"/>
                  </a:solidFill>
                </a:rPr>
                <a:t>🏛</a:t>
              </a:r>
              <a:r>
                <a:rPr lang="vi-VN" sz="5000" dirty="0" smtClean="0">
                  <a:solidFill>
                    <a:srgbClr val="FFC000"/>
                  </a:solidFill>
                </a:rPr>
                <a:t> </a:t>
              </a:r>
              <a:r>
                <a:rPr lang="vi-VN" sz="2400" dirty="0" smtClean="0"/>
                <a:t> </a:t>
              </a:r>
              <a:r>
                <a:rPr lang="en-US" sz="3000" b="1" spc="-47" dirty="0" smtClean="0">
                  <a:solidFill>
                    <a:srgbClr val="002060"/>
                  </a:solidFill>
                  <a:latin typeface="Times New Roman" panose="02020603050405020304" pitchFamily="18" charset="0"/>
                  <a:ea typeface="TT Ramillas"/>
                  <a:cs typeface="Times New Roman" panose="02020603050405020304" pitchFamily="18" charset="0"/>
                  <a:sym typeface="TT Ramillas"/>
                </a:rPr>
                <a:t>Đ</a:t>
              </a:r>
              <a:r>
                <a:rPr lang="vi-VN" sz="3000" b="1" spc="-47" dirty="0" smtClean="0">
                  <a:solidFill>
                    <a:srgbClr val="002060"/>
                  </a:solidFill>
                  <a:latin typeface="Times New Roman" panose="02020603050405020304" pitchFamily="18" charset="0"/>
                  <a:ea typeface="TT Ramillas"/>
                  <a:cs typeface="Times New Roman" panose="02020603050405020304" pitchFamily="18" charset="0"/>
                  <a:sym typeface="TT Ramillas"/>
                </a:rPr>
                <a:t>VBC</a:t>
              </a:r>
              <a:r>
                <a:rPr lang="vi-VN" sz="3000" b="1" spc="-47" dirty="0" smtClean="0">
                  <a:solidFill>
                    <a:srgbClr val="002060"/>
                  </a:solidFill>
                  <a:latin typeface="Times New Roman" panose="02020603050405020304" pitchFamily="18" charset="0"/>
                  <a:ea typeface="TT Ramillas"/>
                  <a:cs typeface="Times New Roman" panose="02020603050405020304" pitchFamily="18" charset="0"/>
                  <a:sym typeface="TT Ramillas"/>
                </a:rPr>
                <a:t> </a:t>
              </a:r>
              <a:r>
                <a:rPr lang="vi-VN" sz="3000" b="1" spc="-47" dirty="0" smtClean="0">
                  <a:solidFill>
                    <a:srgbClr val="002060"/>
                  </a:solidFill>
                  <a:latin typeface="Times New Roman" panose="02020603050405020304" pitchFamily="18" charset="0"/>
                  <a:ea typeface="TT Ramillas"/>
                  <a:cs typeface="Times New Roman" panose="02020603050405020304" pitchFamily="18" charset="0"/>
                  <a:sym typeface="TT Ramillas"/>
                </a:rPr>
                <a:t>ĐB HĐND</a:t>
              </a:r>
              <a:r>
                <a:rPr lang="en-US" sz="3000" b="1" spc="-47" dirty="0" smtClean="0">
                  <a:solidFill>
                    <a:srgbClr val="002060"/>
                  </a:solidFill>
                  <a:latin typeface="Times New Roman" panose="02020603050405020304" pitchFamily="18" charset="0"/>
                  <a:ea typeface="TT Ramillas"/>
                  <a:cs typeface="Times New Roman" panose="02020603050405020304" pitchFamily="18" charset="0"/>
                  <a:sym typeface="TT Ramillas"/>
                </a:rPr>
                <a:t> </a:t>
              </a:r>
              <a:r>
                <a:rPr lang="en-US" sz="3000" b="1" spc="-47" dirty="0" err="1">
                  <a:solidFill>
                    <a:srgbClr val="002060"/>
                  </a:solidFill>
                  <a:latin typeface="Times New Roman" panose="02020603050405020304" pitchFamily="18" charset="0"/>
                  <a:ea typeface="TT Ramillas"/>
                  <a:cs typeface="Times New Roman" panose="02020603050405020304" pitchFamily="18" charset="0"/>
                  <a:sym typeface="TT Ramillas"/>
                </a:rPr>
                <a:t>cấp</a:t>
              </a:r>
              <a:r>
                <a:rPr lang="en-US" sz="3000" b="1" spc="-47" dirty="0">
                  <a:solidFill>
                    <a:srgbClr val="002060"/>
                  </a:solidFill>
                  <a:latin typeface="Times New Roman" panose="02020603050405020304" pitchFamily="18" charset="0"/>
                  <a:ea typeface="TT Ramillas"/>
                  <a:cs typeface="Times New Roman" panose="02020603050405020304" pitchFamily="18" charset="0"/>
                  <a:sym typeface="TT Ramillas"/>
                </a:rPr>
                <a:t> </a:t>
              </a:r>
              <a:r>
                <a:rPr lang="en-US" sz="3000" b="1" spc="-47" dirty="0" err="1">
                  <a:solidFill>
                    <a:srgbClr val="002060"/>
                  </a:solidFill>
                  <a:latin typeface="Times New Roman" panose="02020603050405020304" pitchFamily="18" charset="0"/>
                  <a:ea typeface="TT Ramillas"/>
                  <a:cs typeface="Times New Roman" panose="02020603050405020304" pitchFamily="18" charset="0"/>
                  <a:sym typeface="TT Ramillas"/>
                </a:rPr>
                <a:t>tỉnh</a:t>
              </a:r>
              <a:endParaRPr lang="en-US" sz="3000" b="1" spc="-47" dirty="0">
                <a:solidFill>
                  <a:srgbClr val="002060"/>
                </a:solidFill>
                <a:latin typeface="Times New Roman" panose="02020603050405020304" pitchFamily="18" charset="0"/>
                <a:ea typeface="TT Ramillas"/>
                <a:cs typeface="Times New Roman" panose="02020603050405020304" pitchFamily="18" charset="0"/>
                <a:sym typeface="TT Ramillas"/>
              </a:endParaRPr>
            </a:p>
          </p:txBody>
        </p:sp>
        <p:sp>
          <p:nvSpPr>
            <p:cNvPr id="4" name="TextBox 4"/>
            <p:cNvSpPr txBox="1"/>
            <p:nvPr/>
          </p:nvSpPr>
          <p:spPr>
            <a:xfrm>
              <a:off x="-497145" y="1103588"/>
              <a:ext cx="9071491" cy="2317411"/>
            </a:xfrm>
            <a:prstGeom prst="rect">
              <a:avLst/>
            </a:prstGeom>
          </p:spPr>
          <p:txBody>
            <a:bodyPr wrap="square" lIns="0" tIns="0" rIns="0" bIns="0" rtlCol="0" anchor="t">
              <a:spAutoFit/>
            </a:bodyPr>
            <a:lstStyle/>
            <a:p>
              <a:pPr algn="ctr">
                <a:lnSpc>
                  <a:spcPts val="3000"/>
                </a:lnSpc>
                <a:spcBef>
                  <a:spcPct val="0"/>
                </a:spcBef>
              </a:pPr>
              <a:r>
                <a:rPr lang="vi-VN" sz="3000" dirty="0" smtClean="0">
                  <a:solidFill>
                    <a:srgbClr val="002060"/>
                  </a:solidFill>
                  <a:latin typeface="Times New Roman" panose="02020603050405020304" pitchFamily="18" charset="0"/>
                  <a:ea typeface="TT Interphases"/>
                  <a:cs typeface="Times New Roman" panose="02020603050405020304" pitchFamily="18" charset="0"/>
                  <a:sym typeface="TT Interphases"/>
                </a:rPr>
                <a:t>Cả nước có </a:t>
              </a:r>
              <a:r>
                <a:rPr lang="en-US" sz="3000" b="1"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724</a:t>
              </a:r>
              <a:r>
                <a:rPr lang="vi-VN" sz="3000" b="1"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 </a:t>
              </a:r>
              <a:r>
                <a:rPr lang="vi-VN" sz="3000"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ĐVBC ĐB </a:t>
              </a:r>
              <a:r>
                <a:rPr lang="vi-VN" sz="3000"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HĐND </a:t>
              </a:r>
              <a:r>
                <a:rPr lang="vi-VN" sz="3000"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cấp tỉnh với số lượng </a:t>
              </a:r>
              <a:r>
                <a:rPr lang="vi-VN" sz="3000" b="1"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2.554</a:t>
              </a:r>
              <a:r>
                <a:rPr lang="vi-VN" sz="3000"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 </a:t>
              </a:r>
              <a:r>
                <a:rPr lang="vi-VN" sz="3000"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ĐB </a:t>
              </a:r>
              <a:r>
                <a:rPr lang="vi-VN" sz="3000"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Hội </a:t>
              </a:r>
              <a:r>
                <a:rPr lang="vi-VN" sz="3000"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đồng nhân dân cấp tỉnh được bầu</a:t>
              </a:r>
              <a:r>
                <a:rPr lang="en-US" sz="3000" dirty="0" smtClean="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đảm</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bảo</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đại</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diện</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đầy</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đủ</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cho</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người</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dân</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trong</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từng</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khu</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vực</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a:t>
              </a:r>
            </a:p>
          </p:txBody>
        </p:sp>
      </p:grpSp>
      <p:sp>
        <p:nvSpPr>
          <p:cNvPr id="5" name="TextBox 5"/>
          <p:cNvSpPr txBox="1"/>
          <p:nvPr/>
        </p:nvSpPr>
        <p:spPr>
          <a:xfrm>
            <a:off x="1893570" y="2403424"/>
            <a:ext cx="4846320" cy="1130118"/>
          </a:xfrm>
          <a:prstGeom prst="rect">
            <a:avLst/>
          </a:prstGeom>
        </p:spPr>
        <p:txBody>
          <a:bodyPr lIns="0" tIns="0" rIns="0" bIns="0" rtlCol="0" anchor="t">
            <a:spAutoFit/>
          </a:bodyPr>
          <a:lstStyle/>
          <a:p>
            <a:pPr algn="ctr">
              <a:lnSpc>
                <a:spcPts val="7999"/>
              </a:lnSpc>
              <a:spcBef>
                <a:spcPct val="0"/>
              </a:spcBef>
            </a:pPr>
            <a:r>
              <a:rPr lang="en-US" sz="12000" b="1" spc="-159" dirty="0" smtClean="0">
                <a:solidFill>
                  <a:srgbClr val="002060"/>
                </a:solidFill>
                <a:latin typeface="Times New Roman" panose="02020603050405020304" pitchFamily="18" charset="0"/>
                <a:ea typeface="TT Ramillas"/>
                <a:cs typeface="Times New Roman" panose="02020603050405020304" pitchFamily="18" charset="0"/>
                <a:sym typeface="TT Ramillas"/>
              </a:rPr>
              <a:t>724</a:t>
            </a:r>
            <a:r>
              <a:rPr lang="vi-VN" sz="12000" b="1" spc="-159" dirty="0" smtClean="0">
                <a:solidFill>
                  <a:srgbClr val="002060"/>
                </a:solidFill>
                <a:latin typeface="Times New Roman" panose="02020603050405020304" pitchFamily="18" charset="0"/>
                <a:ea typeface="TT Ramillas"/>
                <a:cs typeface="Times New Roman" panose="02020603050405020304" pitchFamily="18" charset="0"/>
                <a:sym typeface="TT Ramillas"/>
              </a:rPr>
              <a:t> </a:t>
            </a:r>
            <a:endParaRPr lang="en-US" sz="12000" b="1" spc="-159" dirty="0">
              <a:solidFill>
                <a:srgbClr val="002060"/>
              </a:solidFill>
              <a:latin typeface="Times New Roman" panose="02020603050405020304" pitchFamily="18" charset="0"/>
              <a:ea typeface="TT Ramillas"/>
              <a:cs typeface="Times New Roman" panose="02020603050405020304" pitchFamily="18" charset="0"/>
              <a:sym typeface="TT Ramillas"/>
            </a:endParaRPr>
          </a:p>
        </p:txBody>
      </p:sp>
      <p:sp>
        <p:nvSpPr>
          <p:cNvPr id="6" name="TextBox 6"/>
          <p:cNvSpPr txBox="1"/>
          <p:nvPr/>
        </p:nvSpPr>
        <p:spPr>
          <a:xfrm>
            <a:off x="7817606" y="2403424"/>
            <a:ext cx="4846320" cy="1130118"/>
          </a:xfrm>
          <a:prstGeom prst="rect">
            <a:avLst/>
          </a:prstGeom>
        </p:spPr>
        <p:txBody>
          <a:bodyPr lIns="0" tIns="0" rIns="0" bIns="0" rtlCol="0" anchor="t">
            <a:spAutoFit/>
          </a:bodyPr>
          <a:lstStyle/>
          <a:p>
            <a:pPr algn="ctr">
              <a:lnSpc>
                <a:spcPts val="7999"/>
              </a:lnSpc>
              <a:spcBef>
                <a:spcPct val="0"/>
              </a:spcBef>
            </a:pPr>
            <a:r>
              <a:rPr lang="en-US" sz="12000" b="1" spc="-159" dirty="0">
                <a:solidFill>
                  <a:srgbClr val="002060"/>
                </a:solidFill>
                <a:latin typeface="Times New Roman" panose="02020603050405020304" pitchFamily="18" charset="0"/>
                <a:ea typeface="TT Ramillas"/>
                <a:cs typeface="Times New Roman" panose="02020603050405020304" pitchFamily="18" charset="0"/>
                <a:sym typeface="TT Ramillas"/>
              </a:rPr>
              <a:t>22.451</a:t>
            </a:r>
          </a:p>
        </p:txBody>
      </p:sp>
      <p:grpSp>
        <p:nvGrpSpPr>
          <p:cNvPr id="7" name="Group 7"/>
          <p:cNvGrpSpPr/>
          <p:nvPr/>
        </p:nvGrpSpPr>
        <p:grpSpPr>
          <a:xfrm>
            <a:off x="7820281" y="4154805"/>
            <a:ext cx="5640537" cy="2760406"/>
            <a:chOff x="-2" y="66675"/>
            <a:chExt cx="9400895" cy="3263429"/>
          </a:xfrm>
        </p:grpSpPr>
        <p:sp>
          <p:nvSpPr>
            <p:cNvPr id="8" name="TextBox 8"/>
            <p:cNvSpPr txBox="1"/>
            <p:nvPr/>
          </p:nvSpPr>
          <p:spPr>
            <a:xfrm>
              <a:off x="-2" y="66675"/>
              <a:ext cx="9400895" cy="512961"/>
            </a:xfrm>
            <a:prstGeom prst="rect">
              <a:avLst/>
            </a:prstGeom>
          </p:spPr>
          <p:txBody>
            <a:bodyPr wrap="square" lIns="0" tIns="0" rIns="0" bIns="0" rtlCol="0" anchor="t">
              <a:spAutoFit/>
            </a:bodyPr>
            <a:lstStyle/>
            <a:p>
              <a:pPr algn="ctr">
                <a:lnSpc>
                  <a:spcPts val="2399"/>
                </a:lnSpc>
                <a:spcBef>
                  <a:spcPct val="0"/>
                </a:spcBef>
              </a:pPr>
              <a:r>
                <a:rPr lang="en-US" sz="7000" dirty="0" smtClean="0">
                  <a:solidFill>
                    <a:schemeClr val="accent2">
                      <a:lumMod val="75000"/>
                    </a:schemeClr>
                  </a:solidFill>
                </a:rPr>
                <a:t>🏘</a:t>
              </a:r>
              <a:r>
                <a:rPr lang="vi-VN" sz="5000" dirty="0"/>
                <a:t> </a:t>
              </a:r>
              <a:r>
                <a:rPr lang="en-US" sz="3000" b="1" spc="-47" dirty="0" smtClean="0">
                  <a:solidFill>
                    <a:srgbClr val="002060"/>
                  </a:solidFill>
                  <a:latin typeface="Times New Roman" panose="02020603050405020304" pitchFamily="18" charset="0"/>
                  <a:ea typeface="TT Ramillas"/>
                  <a:cs typeface="Times New Roman" panose="02020603050405020304" pitchFamily="18" charset="0"/>
                  <a:sym typeface="TT Ramillas"/>
                </a:rPr>
                <a:t>Đ</a:t>
              </a:r>
              <a:r>
                <a:rPr lang="vi-VN" sz="3000" b="1" spc="-47" dirty="0" smtClean="0">
                  <a:solidFill>
                    <a:srgbClr val="002060"/>
                  </a:solidFill>
                  <a:latin typeface="Times New Roman" panose="02020603050405020304" pitchFamily="18" charset="0"/>
                  <a:ea typeface="TT Ramillas"/>
                  <a:cs typeface="Times New Roman" panose="02020603050405020304" pitchFamily="18" charset="0"/>
                  <a:sym typeface="TT Ramillas"/>
                </a:rPr>
                <a:t>VBC </a:t>
              </a:r>
              <a:r>
                <a:rPr lang="vi-VN" sz="3000" b="1" spc="-47" dirty="0">
                  <a:solidFill>
                    <a:srgbClr val="002060"/>
                  </a:solidFill>
                  <a:latin typeface="Times New Roman" panose="02020603050405020304" pitchFamily="18" charset="0"/>
                  <a:ea typeface="TT Ramillas"/>
                  <a:cs typeface="Times New Roman" panose="02020603050405020304" pitchFamily="18" charset="0"/>
                  <a:sym typeface="TT Ramillas"/>
                </a:rPr>
                <a:t>ĐB HĐND </a:t>
              </a:r>
              <a:r>
                <a:rPr lang="en-US" sz="3000" b="1" spc="-47" dirty="0">
                  <a:solidFill>
                    <a:srgbClr val="002060"/>
                  </a:solidFill>
                  <a:latin typeface="Times New Roman" panose="02020603050405020304" pitchFamily="18" charset="0"/>
                  <a:ea typeface="TT Ramillas"/>
                  <a:cs typeface="Times New Roman" panose="02020603050405020304" pitchFamily="18" charset="0"/>
                  <a:sym typeface="TT Ramillas"/>
                </a:rPr>
                <a:t> </a:t>
              </a:r>
              <a:r>
                <a:rPr lang="en-US" sz="3000" b="1" spc="-47" dirty="0" err="1">
                  <a:solidFill>
                    <a:srgbClr val="002060"/>
                  </a:solidFill>
                  <a:latin typeface="Times New Roman" panose="02020603050405020304" pitchFamily="18" charset="0"/>
                  <a:ea typeface="TT Ramillas"/>
                  <a:cs typeface="Times New Roman" panose="02020603050405020304" pitchFamily="18" charset="0"/>
                  <a:sym typeface="TT Ramillas"/>
                </a:rPr>
                <a:t>cấp</a:t>
              </a:r>
              <a:r>
                <a:rPr lang="en-US" sz="3000" b="1" spc="-47" dirty="0">
                  <a:solidFill>
                    <a:srgbClr val="002060"/>
                  </a:solidFill>
                  <a:latin typeface="Times New Roman" panose="02020603050405020304" pitchFamily="18" charset="0"/>
                  <a:ea typeface="TT Ramillas"/>
                  <a:cs typeface="Times New Roman" panose="02020603050405020304" pitchFamily="18" charset="0"/>
                  <a:sym typeface="TT Ramillas"/>
                </a:rPr>
                <a:t> </a:t>
              </a:r>
              <a:r>
                <a:rPr lang="en-US" sz="3000" b="1" spc="-47" dirty="0" err="1">
                  <a:solidFill>
                    <a:srgbClr val="002060"/>
                  </a:solidFill>
                  <a:latin typeface="Times New Roman" panose="02020603050405020304" pitchFamily="18" charset="0"/>
                  <a:ea typeface="TT Ramillas"/>
                  <a:cs typeface="Times New Roman" panose="02020603050405020304" pitchFamily="18" charset="0"/>
                  <a:sym typeface="TT Ramillas"/>
                </a:rPr>
                <a:t>xã</a:t>
              </a:r>
              <a:endParaRPr lang="en-US" sz="3000" b="1" spc="-47" dirty="0">
                <a:solidFill>
                  <a:srgbClr val="002060"/>
                </a:solidFill>
                <a:latin typeface="Times New Roman" panose="02020603050405020304" pitchFamily="18" charset="0"/>
                <a:ea typeface="TT Ramillas"/>
                <a:cs typeface="Times New Roman" panose="02020603050405020304" pitchFamily="18" charset="0"/>
                <a:sym typeface="TT Ramillas"/>
              </a:endParaRPr>
            </a:p>
          </p:txBody>
        </p:sp>
        <p:sp>
          <p:nvSpPr>
            <p:cNvPr id="9" name="TextBox 9"/>
            <p:cNvSpPr txBox="1"/>
            <p:nvPr/>
          </p:nvSpPr>
          <p:spPr>
            <a:xfrm>
              <a:off x="443025" y="1055966"/>
              <a:ext cx="8479405" cy="2274138"/>
            </a:xfrm>
            <a:prstGeom prst="rect">
              <a:avLst/>
            </a:prstGeom>
          </p:spPr>
          <p:txBody>
            <a:bodyPr wrap="square" lIns="0" tIns="0" rIns="0" bIns="0" rtlCol="0" anchor="t">
              <a:spAutoFit/>
            </a:bodyPr>
            <a:lstStyle/>
            <a:p>
              <a:pPr algn="ctr">
                <a:lnSpc>
                  <a:spcPts val="3000"/>
                </a:lnSpc>
                <a:spcBef>
                  <a:spcPct val="0"/>
                </a:spcBef>
              </a:pP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Số</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lượng</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vi-VN" sz="3000" dirty="0" smtClean="0">
                  <a:solidFill>
                    <a:srgbClr val="002060"/>
                  </a:solidFill>
                  <a:latin typeface="Times New Roman" panose="02020603050405020304" pitchFamily="18" charset="0"/>
                  <a:ea typeface="TT Interphases"/>
                  <a:cs typeface="Times New Roman" panose="02020603050405020304" pitchFamily="18" charset="0"/>
                  <a:sym typeface="TT Interphases"/>
                </a:rPr>
                <a:t>ĐVBC ĐB HĐND cấp xã </a:t>
              </a:r>
              <a:r>
                <a:rPr lang="en-US" sz="3000" dirty="0" err="1" smtClean="0">
                  <a:solidFill>
                    <a:srgbClr val="002060"/>
                  </a:solidFill>
                  <a:latin typeface="Times New Roman" panose="02020603050405020304" pitchFamily="18" charset="0"/>
                  <a:ea typeface="TT Interphases"/>
                  <a:cs typeface="Times New Roman" panose="02020603050405020304" pitchFamily="18" charset="0"/>
                  <a:sym typeface="TT Interphases"/>
                </a:rPr>
                <a:t>lên</a:t>
              </a:r>
              <a:r>
                <a:rPr lang="en-US" sz="3000" dirty="0" smtClean="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tới</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b="1"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22.451</a:t>
              </a:r>
              <a:r>
                <a:rPr lang="vi-VN" sz="3000" b="1"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 </a:t>
              </a:r>
              <a:r>
                <a:rPr lang="vi-VN" sz="3000"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với số lượng </a:t>
              </a:r>
              <a:r>
                <a:rPr lang="vi-VN" sz="3000" b="1"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72.644</a:t>
              </a:r>
              <a:r>
                <a:rPr lang="vi-VN" sz="3000" dirty="0" smtClean="0">
                  <a:solidFill>
                    <a:srgbClr val="002060"/>
                  </a:solidFill>
                  <a:latin typeface="Times New Roman" panose="02020603050405020304" pitchFamily="18" charset="0"/>
                  <a:ea typeface="TT Interphases Bold"/>
                  <a:cs typeface="Times New Roman" panose="02020603050405020304" pitchFamily="18" charset="0"/>
                  <a:sym typeface="TT Interphases Bold"/>
                </a:rPr>
                <a:t> đại biểu HĐND cấp xã được bầu</a:t>
              </a:r>
              <a:r>
                <a:rPr lang="en-US" sz="3000" dirty="0" smtClean="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cho</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thấy</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quy</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mô</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tổ</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chức</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bầu</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cử</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a:solidFill>
                    <a:srgbClr val="002060"/>
                  </a:solidFill>
                  <a:latin typeface="Times New Roman" panose="02020603050405020304" pitchFamily="18" charset="0"/>
                  <a:ea typeface="TT Interphases"/>
                  <a:cs typeface="Times New Roman" panose="02020603050405020304" pitchFamily="18" charset="0"/>
                  <a:sym typeface="TT Interphases"/>
                </a:rPr>
                <a:t>rất</a:t>
              </a:r>
              <a:r>
                <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rPr>
                <a:t> </a:t>
              </a:r>
              <a:r>
                <a:rPr lang="en-US" sz="3000" dirty="0" err="1" smtClean="0">
                  <a:solidFill>
                    <a:srgbClr val="002060"/>
                  </a:solidFill>
                  <a:latin typeface="Times New Roman" panose="02020603050405020304" pitchFamily="18" charset="0"/>
                  <a:ea typeface="TT Interphases"/>
                  <a:cs typeface="Times New Roman" panose="02020603050405020304" pitchFamily="18" charset="0"/>
                  <a:sym typeface="TT Interphases"/>
                </a:rPr>
                <a:t>lớn</a:t>
              </a:r>
              <a:r>
                <a:rPr lang="en-US" sz="3000" dirty="0" smtClean="0">
                  <a:solidFill>
                    <a:srgbClr val="002060"/>
                  </a:solidFill>
                  <a:latin typeface="Times New Roman" panose="02020603050405020304" pitchFamily="18" charset="0"/>
                  <a:ea typeface="TT Interphases"/>
                  <a:cs typeface="Times New Roman" panose="02020603050405020304" pitchFamily="18" charset="0"/>
                  <a:sym typeface="TT Interphases"/>
                </a:rPr>
                <a:t>.</a:t>
              </a:r>
              <a:endParaRPr lang="en-US" sz="3000" dirty="0">
                <a:solidFill>
                  <a:srgbClr val="002060"/>
                </a:solidFill>
                <a:latin typeface="Times New Roman" panose="02020603050405020304" pitchFamily="18" charset="0"/>
                <a:ea typeface="TT Interphases"/>
                <a:cs typeface="Times New Roman" panose="02020603050405020304" pitchFamily="18" charset="0"/>
                <a:sym typeface="TT Interphases"/>
              </a:endParaRPr>
            </a:p>
          </p:txBody>
        </p:sp>
      </p:grpSp>
      <p:sp>
        <p:nvSpPr>
          <p:cNvPr id="10" name="AutoShape 10"/>
          <p:cNvSpPr/>
          <p:nvPr/>
        </p:nvSpPr>
        <p:spPr>
          <a:xfrm>
            <a:off x="8392916" y="3791242"/>
            <a:ext cx="3695700" cy="0"/>
          </a:xfrm>
          <a:prstGeom prst="line">
            <a:avLst/>
          </a:prstGeom>
          <a:ln w="19050" cap="flat">
            <a:solidFill>
              <a:srgbClr val="87BCF7"/>
            </a:solidFill>
            <a:prstDash val="solid"/>
            <a:headEnd type="none" w="sm" len="sm"/>
            <a:tailEnd type="none" w="sm" len="sm"/>
          </a:ln>
        </p:spPr>
      </p:sp>
      <p:sp>
        <p:nvSpPr>
          <p:cNvPr id="11" name="AutoShape 11"/>
          <p:cNvSpPr/>
          <p:nvPr/>
        </p:nvSpPr>
        <p:spPr>
          <a:xfrm>
            <a:off x="2590800" y="3791242"/>
            <a:ext cx="3695700" cy="0"/>
          </a:xfrm>
          <a:prstGeom prst="line">
            <a:avLst/>
          </a:prstGeom>
          <a:ln w="19050" cap="flat">
            <a:solidFill>
              <a:srgbClr val="87BCF7"/>
            </a:solidFill>
            <a:prstDash val="solid"/>
            <a:headEnd type="none" w="sm" len="sm"/>
            <a:tailEnd type="none" w="sm" len="sm"/>
          </a:ln>
        </p:spPr>
      </p:sp>
      <p:grpSp>
        <p:nvGrpSpPr>
          <p:cNvPr id="12" name="Group 12"/>
          <p:cNvGrpSpPr/>
          <p:nvPr/>
        </p:nvGrpSpPr>
        <p:grpSpPr>
          <a:xfrm>
            <a:off x="7019226" y="6444793"/>
            <a:ext cx="716280" cy="716280"/>
            <a:chOff x="0" y="0"/>
            <a:chExt cx="1193800" cy="1193800"/>
          </a:xfrm>
        </p:grpSpPr>
        <p:grpSp>
          <p:nvGrpSpPr>
            <p:cNvPr id="13" name="Group 13"/>
            <p:cNvGrpSpPr/>
            <p:nvPr/>
          </p:nvGrpSpPr>
          <p:grpSpPr>
            <a:xfrm>
              <a:off x="0" y="0"/>
              <a:ext cx="1193800" cy="1193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FFFFFF"/>
                </a:solidFill>
                <a:prstDash val="solid"/>
                <a:miter/>
              </a:ln>
            </p:spPr>
          </p:sp>
          <p:sp>
            <p:nvSpPr>
              <p:cNvPr id="15" name="TextBox 15"/>
              <p:cNvSpPr txBox="1"/>
              <p:nvPr/>
            </p:nvSpPr>
            <p:spPr>
              <a:xfrm>
                <a:off x="76200" y="9525"/>
                <a:ext cx="660400" cy="727075"/>
              </a:xfrm>
              <a:prstGeom prst="rect">
                <a:avLst/>
              </a:prstGeom>
            </p:spPr>
            <p:txBody>
              <a:bodyPr lIns="40640" tIns="40640" rIns="40640" bIns="40640" rtlCol="0" anchor="ctr"/>
              <a:lstStyle/>
              <a:p>
                <a:pPr algn="ctr">
                  <a:lnSpc>
                    <a:spcPts val="2400"/>
                  </a:lnSpc>
                </a:pPr>
                <a:endParaRPr sz="1440"/>
              </a:p>
            </p:txBody>
          </p:sp>
        </p:grpSp>
        <p:sp>
          <p:nvSpPr>
            <p:cNvPr id="16" name="Freeform 16"/>
            <p:cNvSpPr/>
            <p:nvPr/>
          </p:nvSpPr>
          <p:spPr>
            <a:xfrm>
              <a:off x="302457" y="301921"/>
              <a:ext cx="588886" cy="589958"/>
            </a:xfrm>
            <a:custGeom>
              <a:avLst/>
              <a:gdLst/>
              <a:ahLst/>
              <a:cxnLst/>
              <a:rect l="l" t="t" r="r" b="b"/>
              <a:pathLst>
                <a:path w="588886" h="589958">
                  <a:moveTo>
                    <a:pt x="0" y="0"/>
                  </a:moveTo>
                  <a:lnTo>
                    <a:pt x="588886" y="0"/>
                  </a:lnTo>
                  <a:lnTo>
                    <a:pt x="588886" y="589958"/>
                  </a:lnTo>
                  <a:lnTo>
                    <a:pt x="0" y="58995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7" name="Rectangle 16"/>
          <p:cNvSpPr/>
          <p:nvPr/>
        </p:nvSpPr>
        <p:spPr>
          <a:xfrm>
            <a:off x="891540" y="620296"/>
            <a:ext cx="7114448" cy="489878"/>
          </a:xfrm>
          <a:prstGeom prst="rect">
            <a:avLst/>
          </a:prstGeom>
        </p:spPr>
        <p:txBody>
          <a:bodyPr wrap="none">
            <a:spAutoFit/>
          </a:bodyPr>
          <a:lstStyle/>
          <a:p>
            <a:pPr>
              <a:lnSpc>
                <a:spcPts val="3050"/>
              </a:lnSpc>
            </a:pP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2.</a:t>
            </a:r>
            <a:r>
              <a:rPr lang="vi-VN"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2</a:t>
            </a:r>
            <a:r>
              <a:rPr lang="en-US"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Đơn</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vị</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3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r>
              <a:rPr lang="vi-VN"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đại biểu </a:t>
            </a:r>
            <a:r>
              <a:rPr lang="vi-VN"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HĐND các </a:t>
            </a:r>
            <a:r>
              <a:rPr lang="vi-VN"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cấp</a:t>
            </a:r>
            <a:endParaRPr lang="en-US" sz="30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891540" y="1222769"/>
            <a:ext cx="3793026" cy="450573"/>
          </a:xfrm>
          <a:prstGeom prst="rect">
            <a:avLst/>
          </a:prstGeom>
        </p:spPr>
        <p:txBody>
          <a:bodyPr wrap="none">
            <a:spAutoFit/>
          </a:bodyPr>
          <a:lstStyle/>
          <a:p>
            <a:pPr>
              <a:lnSpc>
                <a:spcPts val="3050"/>
              </a:lnSpc>
            </a:pPr>
            <a:r>
              <a:rPr lang="vi-VN" sz="2000" b="1" dirty="0" smtClean="0">
                <a:solidFill>
                  <a:srgbClr val="002060"/>
                </a:solidFill>
                <a:latin typeface="Times New Roman" panose="02020603050405020304" pitchFamily="18" charset="0"/>
                <a:cs typeface="Times New Roman" panose="02020603050405020304" pitchFamily="18" charset="0"/>
              </a:rPr>
              <a:t>Số liệu tính đến ngày 25/12/2025:</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9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563724" y="659071"/>
            <a:ext cx="4001572" cy="354330"/>
          </a:xfrm>
          <a:prstGeom prst="rect">
            <a:avLst/>
          </a:prstGeom>
          <a:noFill/>
          <a:ln/>
        </p:spPr>
        <p:txBody>
          <a:bodyPr wrap="none" lIns="0" tIns="0" rIns="0" bIns="0" rtlCol="0" anchor="t"/>
          <a:lstStyle/>
          <a:p>
            <a:pPr marL="0" indent="0" algn="ctr">
              <a:lnSpc>
                <a:spcPts val="2750"/>
              </a:lnSpc>
              <a:buNone/>
            </a:pP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2.2. </a:t>
            </a:r>
            <a:r>
              <a:rPr lang="en-US" sz="4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K</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hu</a:t>
            </a:r>
            <a:r>
              <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vực </a:t>
            </a:r>
            <a:r>
              <a:rPr lang="en-US" sz="40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bỏ</a:t>
            </a:r>
            <a:r>
              <a:rPr lang="en-US" sz="4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phiếu</a:t>
            </a:r>
            <a:endParaRPr lang="en-US" sz="4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endParaRPr>
          </a:p>
          <a:p>
            <a:pPr marL="0" indent="0">
              <a:lnSpc>
                <a:spcPts val="2750"/>
              </a:lnSpc>
              <a:buNone/>
            </a:pPr>
            <a:endParaRPr lang="en-US" sz="4000" b="1" dirty="0">
              <a:solidFill>
                <a:srgbClr val="403CCF"/>
              </a:solidFill>
              <a:latin typeface="Times New Roman" panose="02020603050405020304" pitchFamily="18" charset="0"/>
              <a:cs typeface="Times New Roman" panose="02020603050405020304" pitchFamily="18" charset="0"/>
            </a:endParaRPr>
          </a:p>
          <a:p>
            <a:pPr>
              <a:lnSpc>
                <a:spcPts val="2750"/>
              </a:lnSpc>
            </a:pPr>
            <a:endParaRPr lang="en-US" sz="3000" dirty="0">
              <a:latin typeface="Times New Roman" panose="02020603050405020304" pitchFamily="18" charset="0"/>
              <a:cs typeface="Times New Roman" panose="02020603050405020304" pitchFamily="18" charset="0"/>
            </a:endParaRPr>
          </a:p>
        </p:txBody>
      </p:sp>
      <p:pic>
        <p:nvPicPr>
          <p:cNvPr id="5" name="Image 1" descr="preencoded.png"/>
          <p:cNvPicPr>
            <a:picLocks noChangeAspect="1"/>
          </p:cNvPicPr>
          <p:nvPr/>
        </p:nvPicPr>
        <p:blipFill>
          <a:blip r:embed="rId3"/>
          <a:stretch>
            <a:fillRect/>
          </a:stretch>
        </p:blipFill>
        <p:spPr>
          <a:xfrm>
            <a:off x="2495014" y="892969"/>
            <a:ext cx="340162" cy="340162"/>
          </a:xfrm>
          <a:prstGeom prst="rect">
            <a:avLst/>
          </a:prstGeom>
        </p:spPr>
      </p:pic>
      <p:sp>
        <p:nvSpPr>
          <p:cNvPr id="6" name="Text 2"/>
          <p:cNvSpPr/>
          <p:nvPr/>
        </p:nvSpPr>
        <p:spPr>
          <a:xfrm>
            <a:off x="2597051" y="977979"/>
            <a:ext cx="136088" cy="170021"/>
          </a:xfrm>
          <a:prstGeom prst="rect">
            <a:avLst/>
          </a:prstGeom>
          <a:noFill/>
          <a:ln/>
        </p:spPr>
        <p:txBody>
          <a:bodyPr wrap="none" lIns="0" tIns="0" rIns="0" bIns="0" rtlCol="0" anchor="t"/>
          <a:lstStyle/>
          <a:p>
            <a:pPr marL="0" indent="0" algn="l">
              <a:lnSpc>
                <a:spcPts val="1700"/>
              </a:lnSpc>
              <a:buNone/>
            </a:pPr>
            <a:r>
              <a:rPr lang="en-US" sz="1050" dirty="0">
                <a:solidFill>
                  <a:srgbClr val="FFFFFF"/>
                </a:solidFill>
                <a:latin typeface="Libre Baskerville" pitchFamily="34" charset="0"/>
                <a:ea typeface="Libre Baskerville" pitchFamily="34" charset="-122"/>
                <a:cs typeface="Libre Baskerville" pitchFamily="34" charset="-120"/>
              </a:rPr>
              <a:t>1</a:t>
            </a:r>
            <a:endParaRPr lang="en-US" sz="1050" dirty="0"/>
          </a:p>
        </p:txBody>
      </p:sp>
      <p:sp>
        <p:nvSpPr>
          <p:cNvPr id="7" name="Text 3"/>
          <p:cNvSpPr/>
          <p:nvPr/>
        </p:nvSpPr>
        <p:spPr>
          <a:xfrm>
            <a:off x="705922" y="2671551"/>
            <a:ext cx="1417558" cy="177165"/>
          </a:xfrm>
          <a:prstGeom prst="rect">
            <a:avLst/>
          </a:prstGeom>
          <a:noFill/>
          <a:ln/>
        </p:spPr>
        <p:txBody>
          <a:bodyPr wrap="none" lIns="0" tIns="0" rIns="0" bIns="0" rtlCol="0" anchor="t"/>
          <a:lstStyle/>
          <a:p>
            <a:pPr>
              <a:lnSpc>
                <a:spcPts val="1900"/>
              </a:lnSpc>
              <a:spcBef>
                <a:spcPts val="1200"/>
              </a:spcBef>
              <a:spcAft>
                <a:spcPts val="1200"/>
              </a:spcAft>
            </a:pPr>
            <a:r>
              <a:rPr lang="vi-VN"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UBND cấp xã </a:t>
            </a:r>
            <a:r>
              <a:rPr lang="vi-VN" sz="30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căn </a:t>
            </a:r>
            <a:r>
              <a:rPr lang="vi-VN"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cứ</a:t>
            </a: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p>
          <a:p>
            <a:pPr marL="342900" indent="-342900">
              <a:lnSpc>
                <a:spcPts val="1900"/>
              </a:lnSpc>
              <a:spcBef>
                <a:spcPts val="1200"/>
              </a:spcBef>
              <a:spcAft>
                <a:spcPts val="1200"/>
              </a:spcAft>
              <a:buFont typeface="Arial" panose="020B0604020202020204" pitchFamily="34" charset="0"/>
              <a:buChar char="•"/>
            </a:pPr>
            <a:r>
              <a:rPr lang="vi-VN" sz="2500" dirty="0" smtClean="0">
                <a:latin typeface="Times New Roman" panose="02020603050405020304" pitchFamily="18" charset="0"/>
                <a:ea typeface="Libre Baskerville" pitchFamily="34" charset="-122"/>
                <a:cs typeface="Times New Roman" panose="02020603050405020304" pitchFamily="18" charset="0"/>
              </a:rPr>
              <a:t>Số </a:t>
            </a:r>
            <a:r>
              <a:rPr lang="vi-VN" sz="2500" dirty="0">
                <a:latin typeface="Times New Roman" panose="02020603050405020304" pitchFamily="18" charset="0"/>
                <a:ea typeface="Libre Baskerville" pitchFamily="34" charset="-122"/>
                <a:cs typeface="Times New Roman" panose="02020603050405020304" pitchFamily="18" charset="0"/>
              </a:rPr>
              <a:t>lượng cử </a:t>
            </a:r>
            <a:r>
              <a:rPr lang="vi-VN" sz="2500" dirty="0" smtClean="0">
                <a:latin typeface="Times New Roman" panose="02020603050405020304" pitchFamily="18" charset="0"/>
                <a:ea typeface="Libre Baskerville" pitchFamily="34" charset="-122"/>
                <a:cs typeface="Times New Roman" panose="02020603050405020304" pitchFamily="18" charset="0"/>
              </a:rPr>
              <a:t>tri</a:t>
            </a:r>
            <a:r>
              <a:rPr lang="en-US" sz="2500" dirty="0" smtClean="0">
                <a:latin typeface="Times New Roman" panose="02020603050405020304" pitchFamily="18" charset="0"/>
                <a:ea typeface="Libre Baskerville" pitchFamily="34" charset="-122"/>
                <a:cs typeface="Times New Roman" panose="02020603050405020304" pitchFamily="18" charset="0"/>
              </a:rPr>
              <a:t>; </a:t>
            </a:r>
          </a:p>
          <a:p>
            <a:pPr marL="342900" indent="-342900">
              <a:lnSpc>
                <a:spcPts val="1900"/>
              </a:lnSpc>
              <a:spcBef>
                <a:spcPts val="1200"/>
              </a:spcBef>
              <a:spcAft>
                <a:spcPts val="1200"/>
              </a:spcAft>
              <a:buFont typeface="Arial" panose="020B0604020202020204" pitchFamily="34" charset="0"/>
              <a:buChar char="•"/>
            </a:pPr>
            <a:r>
              <a:rPr lang="vi-VN" sz="2500" dirty="0" smtClean="0">
                <a:latin typeface="Times New Roman" panose="02020603050405020304" pitchFamily="18" charset="0"/>
                <a:ea typeface="Libre Baskerville" pitchFamily="34" charset="-122"/>
                <a:cs typeface="Times New Roman" panose="02020603050405020304" pitchFamily="18" charset="0"/>
              </a:rPr>
              <a:t>Đ</a:t>
            </a:r>
            <a:r>
              <a:rPr lang="en-US" sz="2500" dirty="0" err="1" smtClean="0">
                <a:latin typeface="Times New Roman" panose="02020603050405020304" pitchFamily="18" charset="0"/>
                <a:ea typeface="Libre Baskerville" pitchFamily="34" charset="-122"/>
                <a:cs typeface="Times New Roman" panose="02020603050405020304" pitchFamily="18" charset="0"/>
              </a:rPr>
              <a:t>ặc</a:t>
            </a:r>
            <a:r>
              <a:rPr lang="en-US" sz="2500" dirty="0" smtClean="0">
                <a:latin typeface="Times New Roman" panose="02020603050405020304" pitchFamily="18" charset="0"/>
                <a:ea typeface="Libre Baskerville" pitchFamily="34" charset="-122"/>
                <a:cs typeface="Times New Roman" panose="02020603050405020304" pitchFamily="18" charset="0"/>
              </a:rPr>
              <a:t> </a:t>
            </a:r>
            <a:r>
              <a:rPr lang="en-US" sz="2500" dirty="0" err="1" smtClean="0">
                <a:latin typeface="Times New Roman" panose="02020603050405020304" pitchFamily="18" charset="0"/>
                <a:ea typeface="Libre Baskerville" pitchFamily="34" charset="-122"/>
                <a:cs typeface="Times New Roman" panose="02020603050405020304" pitchFamily="18" charset="0"/>
              </a:rPr>
              <a:t>điểm</a:t>
            </a:r>
            <a:r>
              <a:rPr lang="en-US" sz="2500" dirty="0" smtClean="0">
                <a:latin typeface="Times New Roman" panose="02020603050405020304" pitchFamily="18" charset="0"/>
                <a:ea typeface="Libre Baskerville" pitchFamily="34" charset="-122"/>
                <a:cs typeface="Times New Roman" panose="02020603050405020304" pitchFamily="18" charset="0"/>
              </a:rPr>
              <a:t> đ</a:t>
            </a:r>
            <a:r>
              <a:rPr lang="vi-VN" sz="2500" dirty="0" smtClean="0">
                <a:latin typeface="Times New Roman" panose="02020603050405020304" pitchFamily="18" charset="0"/>
                <a:ea typeface="Libre Baskerville" pitchFamily="34" charset="-122"/>
                <a:cs typeface="Times New Roman" panose="02020603050405020304" pitchFamily="18" charset="0"/>
              </a:rPr>
              <a:t>ịa hình</a:t>
            </a:r>
            <a:r>
              <a:rPr lang="en-US" sz="2500" dirty="0" smtClean="0">
                <a:latin typeface="Times New Roman" panose="02020603050405020304" pitchFamily="18" charset="0"/>
                <a:ea typeface="Libre Baskerville" pitchFamily="34" charset="-122"/>
                <a:cs typeface="Times New Roman" panose="02020603050405020304" pitchFamily="18" charset="0"/>
              </a:rPr>
              <a:t>; </a:t>
            </a:r>
          </a:p>
          <a:p>
            <a:pPr marL="342900" indent="-342900">
              <a:lnSpc>
                <a:spcPts val="1900"/>
              </a:lnSpc>
              <a:spcBef>
                <a:spcPts val="1200"/>
              </a:spcBef>
              <a:spcAft>
                <a:spcPts val="1200"/>
              </a:spcAft>
              <a:buFont typeface="Arial" panose="020B0604020202020204" pitchFamily="34" charset="0"/>
              <a:buChar char="•"/>
            </a:pPr>
            <a:r>
              <a:rPr lang="en-US" sz="2500" dirty="0" err="1" smtClean="0">
                <a:latin typeface="Times New Roman" panose="02020603050405020304" pitchFamily="18" charset="0"/>
                <a:cs typeface="Times New Roman" panose="02020603050405020304" pitchFamily="18" charset="0"/>
              </a:rPr>
              <a:t>Phân</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bố</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dân</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cư</a:t>
            </a:r>
            <a:endParaRPr lang="en-US" sz="2500" dirty="0">
              <a:latin typeface="Times New Roman" panose="02020603050405020304" pitchFamily="18" charset="0"/>
              <a:cs typeface="Times New Roman" panose="02020603050405020304" pitchFamily="18" charset="0"/>
            </a:endParaRPr>
          </a:p>
        </p:txBody>
      </p:sp>
      <p:sp>
        <p:nvSpPr>
          <p:cNvPr id="9" name="Shape 5"/>
          <p:cNvSpPr/>
          <p:nvPr/>
        </p:nvSpPr>
        <p:spPr>
          <a:xfrm>
            <a:off x="4618018" y="2985005"/>
            <a:ext cx="4536638" cy="838676"/>
          </a:xfrm>
          <a:prstGeom prst="roundRect">
            <a:avLst>
              <a:gd name="adj" fmla="val 8722"/>
            </a:avLst>
          </a:prstGeom>
          <a:solidFill>
            <a:srgbClr val="FBFAFF"/>
          </a:solidFill>
          <a:ln/>
        </p:spPr>
        <p:txBody>
          <a:bodyPr/>
          <a:lstStyle/>
          <a:p>
            <a:r>
              <a:rPr lang="en-US" dirty="0" smtClean="0"/>
              <a:t> </a:t>
            </a:r>
            <a:endParaRPr lang="en-US" dirty="0"/>
          </a:p>
        </p:txBody>
      </p:sp>
      <p:pic>
        <p:nvPicPr>
          <p:cNvPr id="11" name="Image 3" descr="preencoded.png"/>
          <p:cNvPicPr>
            <a:picLocks noChangeAspect="1"/>
          </p:cNvPicPr>
          <p:nvPr/>
        </p:nvPicPr>
        <p:blipFill>
          <a:blip r:embed="rId3"/>
          <a:stretch>
            <a:fillRect/>
          </a:stretch>
        </p:blipFill>
        <p:spPr>
          <a:xfrm>
            <a:off x="7145000" y="892969"/>
            <a:ext cx="340162" cy="340162"/>
          </a:xfrm>
          <a:prstGeom prst="rect">
            <a:avLst/>
          </a:prstGeom>
        </p:spPr>
      </p:pic>
      <p:sp>
        <p:nvSpPr>
          <p:cNvPr id="12" name="Text 6"/>
          <p:cNvSpPr/>
          <p:nvPr/>
        </p:nvSpPr>
        <p:spPr>
          <a:xfrm>
            <a:off x="7247037" y="977979"/>
            <a:ext cx="136088" cy="170021"/>
          </a:xfrm>
          <a:prstGeom prst="rect">
            <a:avLst/>
          </a:prstGeom>
          <a:noFill/>
          <a:ln/>
        </p:spPr>
        <p:txBody>
          <a:bodyPr wrap="none" lIns="0" tIns="0" rIns="0" bIns="0" rtlCol="0" anchor="t"/>
          <a:lstStyle/>
          <a:p>
            <a:pPr marL="0" indent="0" algn="l">
              <a:lnSpc>
                <a:spcPts val="1700"/>
              </a:lnSpc>
              <a:buNone/>
            </a:pPr>
            <a:r>
              <a:rPr lang="en-US" sz="1050" dirty="0">
                <a:solidFill>
                  <a:srgbClr val="FFFFFF"/>
                </a:solidFill>
                <a:latin typeface="Libre Baskerville" pitchFamily="34" charset="0"/>
                <a:ea typeface="Libre Baskerville" pitchFamily="34" charset="-122"/>
                <a:cs typeface="Libre Baskerville" pitchFamily="34" charset="-120"/>
              </a:rPr>
              <a:t>2</a:t>
            </a:r>
            <a:endParaRPr lang="en-US" sz="1050" dirty="0"/>
          </a:p>
        </p:txBody>
      </p:sp>
      <p:sp>
        <p:nvSpPr>
          <p:cNvPr id="13" name="Text 7"/>
          <p:cNvSpPr/>
          <p:nvPr/>
        </p:nvSpPr>
        <p:spPr>
          <a:xfrm>
            <a:off x="5291644" y="2674407"/>
            <a:ext cx="1417558" cy="177165"/>
          </a:xfrm>
          <a:prstGeom prst="rect">
            <a:avLst/>
          </a:prstGeom>
          <a:noFill/>
          <a:ln/>
        </p:spPr>
        <p:txBody>
          <a:bodyPr wrap="none" lIns="0" tIns="0" rIns="0" bIns="0" rtlCol="0" anchor="t"/>
          <a:lstStyle/>
          <a:p>
            <a:pPr marL="0" indent="0" algn="l">
              <a:lnSpc>
                <a:spcPts val="1350"/>
              </a:lnSpc>
              <a:buNone/>
            </a:pPr>
            <a:r>
              <a:rPr lang="en-US" sz="3000" b="1" dirty="0">
                <a:solidFill>
                  <a:srgbClr val="403CCF"/>
                </a:solidFill>
                <a:latin typeface="Times New Roman" panose="02020603050405020304" pitchFamily="18" charset="0"/>
                <a:ea typeface="Libre Baskerville" pitchFamily="34" charset="-122"/>
                <a:cs typeface="Times New Roman" panose="02020603050405020304" pitchFamily="18" charset="0"/>
              </a:rPr>
              <a:t>Chia nhỏ khu vực</a:t>
            </a:r>
          </a:p>
        </p:txBody>
      </p:sp>
      <p:sp>
        <p:nvSpPr>
          <p:cNvPr id="14" name="Text 8"/>
          <p:cNvSpPr/>
          <p:nvPr/>
        </p:nvSpPr>
        <p:spPr>
          <a:xfrm>
            <a:off x="5175409" y="1703844"/>
            <a:ext cx="4279463" cy="1306056"/>
          </a:xfrm>
          <a:prstGeom prst="rect">
            <a:avLst/>
          </a:prstGeom>
          <a:noFill/>
          <a:ln/>
        </p:spPr>
        <p:txBody>
          <a:bodyPr wrap="none" lIns="0" tIns="0" rIns="0" bIns="0" rtlCol="0" anchor="t"/>
          <a:lstStyle/>
          <a:p>
            <a:pPr marL="0" indent="0" algn="l">
              <a:lnSpc>
                <a:spcPts val="1400"/>
              </a:lnSpc>
              <a:spcBef>
                <a:spcPts val="1200"/>
              </a:spcBef>
              <a:spcAft>
                <a:spcPts val="1200"/>
              </a:spcAft>
              <a:buNone/>
            </a:pPr>
            <a:r>
              <a:rPr lang="en-US" sz="850" dirty="0" smtClean="0">
                <a:solidFill>
                  <a:srgbClr val="49495A"/>
                </a:solidFill>
                <a:latin typeface="Open Sans" pitchFamily="34" charset="0"/>
                <a:ea typeface="Open Sans" pitchFamily="34" charset="-122"/>
                <a:cs typeface="Open Sans" pitchFamily="34" charset="-120"/>
              </a:rPr>
              <a:t>.</a:t>
            </a:r>
            <a:endParaRPr lang="en-US" sz="850" dirty="0"/>
          </a:p>
        </p:txBody>
      </p:sp>
      <p:sp>
        <p:nvSpPr>
          <p:cNvPr id="15" name="Shape 9"/>
          <p:cNvSpPr/>
          <p:nvPr/>
        </p:nvSpPr>
        <p:spPr>
          <a:xfrm>
            <a:off x="9644280" y="2320529"/>
            <a:ext cx="4536638" cy="838676"/>
          </a:xfrm>
          <a:prstGeom prst="roundRect">
            <a:avLst>
              <a:gd name="adj" fmla="val 8722"/>
            </a:avLst>
          </a:prstGeom>
          <a:solidFill>
            <a:srgbClr val="FBFAFF"/>
          </a:solidFill>
          <a:ln/>
        </p:spPr>
      </p:sp>
      <p:pic>
        <p:nvPicPr>
          <p:cNvPr id="17" name="Image 5" descr="preencoded.png"/>
          <p:cNvPicPr>
            <a:picLocks noChangeAspect="1"/>
          </p:cNvPicPr>
          <p:nvPr/>
        </p:nvPicPr>
        <p:blipFill>
          <a:blip r:embed="rId3"/>
          <a:stretch>
            <a:fillRect/>
          </a:stretch>
        </p:blipFill>
        <p:spPr>
          <a:xfrm>
            <a:off x="11794986" y="892969"/>
            <a:ext cx="340162" cy="340162"/>
          </a:xfrm>
          <a:prstGeom prst="rect">
            <a:avLst/>
          </a:prstGeom>
        </p:spPr>
      </p:pic>
      <p:sp>
        <p:nvSpPr>
          <p:cNvPr id="18" name="Text 10"/>
          <p:cNvSpPr/>
          <p:nvPr/>
        </p:nvSpPr>
        <p:spPr>
          <a:xfrm>
            <a:off x="11897023" y="977979"/>
            <a:ext cx="136088" cy="170021"/>
          </a:xfrm>
          <a:prstGeom prst="rect">
            <a:avLst/>
          </a:prstGeom>
          <a:noFill/>
          <a:ln/>
        </p:spPr>
        <p:txBody>
          <a:bodyPr wrap="none" lIns="0" tIns="0" rIns="0" bIns="0" rtlCol="0" anchor="t"/>
          <a:lstStyle/>
          <a:p>
            <a:pPr marL="0" indent="0" algn="l">
              <a:lnSpc>
                <a:spcPts val="1700"/>
              </a:lnSpc>
              <a:buNone/>
            </a:pPr>
            <a:r>
              <a:rPr lang="en-US" sz="1050" dirty="0">
                <a:solidFill>
                  <a:srgbClr val="FFFFFF"/>
                </a:solidFill>
                <a:latin typeface="Libre Baskerville" pitchFamily="34" charset="0"/>
                <a:ea typeface="Libre Baskerville" pitchFamily="34" charset="-122"/>
                <a:cs typeface="Libre Baskerville" pitchFamily="34" charset="-120"/>
              </a:rPr>
              <a:t>3</a:t>
            </a:r>
            <a:endParaRPr lang="en-US" sz="1050" dirty="0"/>
          </a:p>
        </p:txBody>
      </p:sp>
      <p:sp>
        <p:nvSpPr>
          <p:cNvPr id="19" name="Text 11"/>
          <p:cNvSpPr/>
          <p:nvPr/>
        </p:nvSpPr>
        <p:spPr>
          <a:xfrm>
            <a:off x="8836610" y="2705418"/>
            <a:ext cx="1468993" cy="177165"/>
          </a:xfrm>
          <a:prstGeom prst="rect">
            <a:avLst/>
          </a:prstGeom>
          <a:noFill/>
          <a:ln/>
        </p:spPr>
        <p:txBody>
          <a:bodyPr wrap="none" lIns="0" tIns="0" rIns="0" bIns="0" rtlCol="0" anchor="t"/>
          <a:lstStyle/>
          <a:p>
            <a:pPr>
              <a:lnSpc>
                <a:spcPts val="1350"/>
              </a:lnSpc>
            </a:pPr>
            <a:r>
              <a:rPr lang="en-US" sz="3000" b="1" dirty="0">
                <a:solidFill>
                  <a:srgbClr val="FF0000"/>
                </a:solidFill>
                <a:latin typeface="Times New Roman" panose="02020603050405020304" pitchFamily="18" charset="0"/>
                <a:ea typeface="Libre Baskerville" pitchFamily="34" charset="-122"/>
                <a:cs typeface="Times New Roman" panose="02020603050405020304" pitchFamily="18" charset="0"/>
              </a:rPr>
              <a:t>Tình huống đặc biệt</a:t>
            </a:r>
          </a:p>
        </p:txBody>
      </p:sp>
      <p:sp>
        <p:nvSpPr>
          <p:cNvPr id="20" name="Text 12"/>
          <p:cNvSpPr/>
          <p:nvPr/>
        </p:nvSpPr>
        <p:spPr>
          <a:xfrm>
            <a:off x="9154656" y="3451800"/>
            <a:ext cx="4279463" cy="181451"/>
          </a:xfrm>
          <a:prstGeom prst="rect">
            <a:avLst/>
          </a:prstGeom>
          <a:noFill/>
          <a:ln/>
        </p:spPr>
        <p:txBody>
          <a:bodyPr wrap="none" lIns="0" tIns="0" rIns="0" bIns="0" rtlCol="0" anchor="t"/>
          <a:lstStyle/>
          <a:p>
            <a:r>
              <a:rPr lang="vi-VN" sz="2500" b="1" dirty="0">
                <a:latin typeface="Times New Roman" panose="02020603050405020304" pitchFamily="18" charset="0"/>
                <a:cs typeface="Times New Roman" panose="02020603050405020304" pitchFamily="18" charset="0"/>
              </a:rPr>
              <a:t>Khi có:</a:t>
            </a:r>
          </a:p>
          <a:p>
            <a:r>
              <a:rPr lang="vi-VN" sz="2500" dirty="0">
                <a:latin typeface="Times New Roman" panose="02020603050405020304" pitchFamily="18" charset="0"/>
                <a:cs typeface="Times New Roman" panose="02020603050405020304" pitchFamily="18" charset="0"/>
              </a:rPr>
              <a:t>Dịch bệnh</a:t>
            </a:r>
          </a:p>
          <a:p>
            <a:r>
              <a:rPr lang="vi-VN" sz="2500" dirty="0">
                <a:latin typeface="Times New Roman" panose="02020603050405020304" pitchFamily="18" charset="0"/>
                <a:cs typeface="Times New Roman" panose="02020603050405020304" pitchFamily="18" charset="0"/>
              </a:rPr>
              <a:t>Phong tỏa</a:t>
            </a:r>
          </a:p>
          <a:p>
            <a:r>
              <a:rPr lang="vi-VN" sz="2500" dirty="0">
                <a:latin typeface="Times New Roman" panose="02020603050405020304" pitchFamily="18" charset="0"/>
                <a:cs typeface="Times New Roman" panose="02020603050405020304" pitchFamily="18" charset="0"/>
              </a:rPr>
              <a:t>Cách ly tập trung</a:t>
            </a:r>
          </a:p>
          <a:p>
            <a:r>
              <a:rPr lang="vi-VN" sz="2500" dirty="0">
                <a:latin typeface="Times New Roman" panose="02020603050405020304" pitchFamily="18" charset="0"/>
                <a:cs typeface="Times New Roman" panose="02020603050405020304" pitchFamily="18" charset="0"/>
              </a:rPr>
              <a:t>Thiên tai, hỏa </a:t>
            </a:r>
            <a:r>
              <a:rPr lang="vi-VN" sz="2500" dirty="0" smtClean="0">
                <a:latin typeface="Times New Roman" panose="02020603050405020304" pitchFamily="18" charset="0"/>
                <a:cs typeface="Times New Roman" panose="02020603050405020304" pitchFamily="18" charset="0"/>
              </a:rPr>
              <a:t>hoạn</a:t>
            </a:r>
            <a:endParaRPr lang="vi-VN"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UBND xã có thể đề </a:t>
            </a:r>
            <a:r>
              <a:rPr lang="vi-VN" sz="2500" b="1" dirty="0" smtClean="0">
                <a:latin typeface="Times New Roman" panose="02020603050405020304" pitchFamily="18" charset="0"/>
                <a:cs typeface="Times New Roman" panose="02020603050405020304" pitchFamily="18" charset="0"/>
              </a:rPr>
              <a:t>xuất </a:t>
            </a:r>
            <a:r>
              <a:rPr lang="vi-VN" sz="2500" b="1" dirty="0">
                <a:latin typeface="Times New Roman" panose="02020603050405020304" pitchFamily="18" charset="0"/>
                <a:cs typeface="Times New Roman" panose="02020603050405020304" pitchFamily="18" charset="0"/>
              </a:rPr>
              <a:t>lập </a:t>
            </a:r>
            <a:endParaRPr lang="en-US" sz="2500" b="1" dirty="0" smtClean="0">
              <a:latin typeface="Times New Roman" panose="02020603050405020304" pitchFamily="18" charset="0"/>
              <a:cs typeface="Times New Roman" panose="02020603050405020304" pitchFamily="18" charset="0"/>
            </a:endParaRPr>
          </a:p>
          <a:p>
            <a:r>
              <a:rPr lang="vi-VN" sz="2500" b="1" dirty="0" smtClean="0">
                <a:latin typeface="Times New Roman" panose="02020603050405020304" pitchFamily="18" charset="0"/>
                <a:cs typeface="Times New Roman" panose="02020603050405020304" pitchFamily="18" charset="0"/>
              </a:rPr>
              <a:t>KHU </a:t>
            </a:r>
            <a:r>
              <a:rPr lang="vi-VN" sz="2500" b="1" dirty="0">
                <a:latin typeface="Times New Roman" panose="02020603050405020304" pitchFamily="18" charset="0"/>
                <a:cs typeface="Times New Roman" panose="02020603050405020304" pitchFamily="18" charset="0"/>
              </a:rPr>
              <a:t>VỰC BỎ PHIẾU RIÊNG</a:t>
            </a:r>
            <a:r>
              <a:rPr lang="vi-VN" sz="2500" dirty="0">
                <a:latin typeface="Times New Roman" panose="02020603050405020304" pitchFamily="18" charset="0"/>
                <a:cs typeface="Times New Roman" panose="02020603050405020304" pitchFamily="18" charset="0"/>
              </a:rPr>
              <a:t/>
            </a:r>
            <a:br>
              <a:rPr lang="vi-VN" sz="2500" dirty="0">
                <a:latin typeface="Times New Roman" panose="02020603050405020304" pitchFamily="18" charset="0"/>
                <a:cs typeface="Times New Roman" panose="02020603050405020304" pitchFamily="18" charset="0"/>
              </a:rPr>
            </a:br>
            <a:r>
              <a:rPr lang="vi-VN" sz="2500" dirty="0">
                <a:solidFill>
                  <a:srgbClr val="FF0000"/>
                </a:solidFill>
                <a:latin typeface="Times New Roman" panose="02020603050405020304" pitchFamily="18" charset="0"/>
                <a:cs typeface="Times New Roman" panose="02020603050405020304" pitchFamily="18" charset="0"/>
              </a:rPr>
              <a:t>(Phải được UBND tỉnh đồng ý)</a:t>
            </a:r>
          </a:p>
        </p:txBody>
      </p:sp>
      <p:sp>
        <p:nvSpPr>
          <p:cNvPr id="26" name="Rectangle 1"/>
          <p:cNvSpPr>
            <a:spLocks noChangeArrowheads="1"/>
          </p:cNvSpPr>
          <p:nvPr/>
        </p:nvSpPr>
        <p:spPr bwMode="auto">
          <a:xfrm>
            <a:off x="5145060" y="3061300"/>
            <a:ext cx="3203121" cy="111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ts val="1000"/>
              </a:spcBef>
              <a:spcAft>
                <a:spcPts val="1000"/>
              </a:spcAft>
              <a:buClrTx/>
              <a:buSzTx/>
              <a:buFontTx/>
              <a:buChar char="•"/>
              <a:tabLst/>
            </a:pPr>
            <a:r>
              <a:rPr kumimoji="0" lang="en-US" altLang="en-US" sz="25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500" b="0" i="0" u="none" strike="noStrike" cap="none" normalizeH="0" baseline="0" dirty="0" err="1" smtClean="0">
                <a:ln>
                  <a:noFill/>
                </a:ln>
                <a:effectLst/>
                <a:latin typeface="Times New Roman" panose="02020603050405020304" pitchFamily="18" charset="0"/>
                <a:cs typeface="Times New Roman" panose="02020603050405020304" pitchFamily="18" charset="0"/>
              </a:rPr>
              <a:t>Quá</a:t>
            </a:r>
            <a:r>
              <a:rPr kumimoji="0" lang="en-US" altLang="en-US" sz="25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500" b="0" i="0" u="none" strike="noStrike" cap="none" normalizeH="0" baseline="0" dirty="0" err="1" smtClean="0">
                <a:ln>
                  <a:noFill/>
                </a:ln>
                <a:effectLst/>
                <a:latin typeface="Times New Roman" panose="02020603050405020304" pitchFamily="18" charset="0"/>
                <a:cs typeface="Times New Roman" panose="02020603050405020304" pitchFamily="18" charset="0"/>
              </a:rPr>
              <a:t>đông</a:t>
            </a:r>
            <a:r>
              <a:rPr kumimoji="0" lang="en-US" altLang="en-US" sz="25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500" b="0" i="0" u="none" strike="noStrike" cap="none" normalizeH="0" baseline="0" dirty="0" err="1" smtClean="0">
                <a:ln>
                  <a:noFill/>
                </a:ln>
                <a:effectLst/>
                <a:latin typeface="Times New Roman" panose="02020603050405020304" pitchFamily="18" charset="0"/>
                <a:cs typeface="Times New Roman" panose="02020603050405020304" pitchFamily="18" charset="0"/>
              </a:rPr>
              <a:t>cử</a:t>
            </a:r>
            <a:r>
              <a:rPr kumimoji="0" lang="en-US" altLang="en-US" sz="2500" b="0" i="0" u="none" strike="noStrike" cap="none" normalizeH="0" baseline="0" dirty="0" smtClean="0">
                <a:ln>
                  <a:noFill/>
                </a:ln>
                <a:effectLst/>
                <a:latin typeface="Times New Roman" panose="02020603050405020304" pitchFamily="18" charset="0"/>
                <a:cs typeface="Times New Roman" panose="02020603050405020304" pitchFamily="18" charset="0"/>
              </a:rPr>
              <a:t> tri</a:t>
            </a:r>
          </a:p>
          <a:p>
            <a:pPr marL="0" marR="0" lvl="0" indent="0" algn="l" defTabSz="914400" rtl="0" eaLnBrk="0" fontAlgn="base" latinLnBrk="0" hangingPunct="0">
              <a:lnSpc>
                <a:spcPct val="100000"/>
              </a:lnSpc>
              <a:spcBef>
                <a:spcPts val="1000"/>
              </a:spcBef>
              <a:spcAft>
                <a:spcPts val="1000"/>
              </a:spcAft>
              <a:buClrTx/>
              <a:buSzTx/>
              <a:buFontTx/>
              <a:buChar char="•"/>
              <a:tabLst/>
            </a:pPr>
            <a:r>
              <a:rPr kumimoji="0" lang="en-US" altLang="en-US" sz="25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500" b="0" i="0" u="none" strike="noStrike" cap="none" normalizeH="0" baseline="0" dirty="0" err="1" smtClean="0">
                <a:ln>
                  <a:noFill/>
                </a:ln>
                <a:effectLst/>
                <a:latin typeface="Times New Roman" panose="02020603050405020304" pitchFamily="18" charset="0"/>
                <a:cs typeface="Times New Roman" panose="02020603050405020304" pitchFamily="18" charset="0"/>
              </a:rPr>
              <a:t>Địa</a:t>
            </a:r>
            <a:r>
              <a:rPr kumimoji="0" lang="en-US" altLang="en-US" sz="25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500" b="0" i="0" u="none" strike="noStrike" cap="none" normalizeH="0" baseline="0" dirty="0" err="1" smtClean="0">
                <a:ln>
                  <a:noFill/>
                </a:ln>
                <a:effectLst/>
                <a:latin typeface="Times New Roman" panose="02020603050405020304" pitchFamily="18" charset="0"/>
                <a:cs typeface="Times New Roman" panose="02020603050405020304" pitchFamily="18" charset="0"/>
              </a:rPr>
              <a:t>bàn</a:t>
            </a:r>
            <a:r>
              <a:rPr kumimoji="0" lang="en-US" altLang="en-US" sz="25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500" b="0" i="0" u="none" strike="noStrike" cap="none" normalizeH="0" baseline="0" dirty="0" err="1" smtClean="0">
                <a:ln>
                  <a:noFill/>
                </a:ln>
                <a:effectLst/>
                <a:latin typeface="Times New Roman" panose="02020603050405020304" pitchFamily="18" charset="0"/>
                <a:cs typeface="Times New Roman" panose="02020603050405020304" pitchFamily="18" charset="0"/>
              </a:rPr>
              <a:t>rộng</a:t>
            </a:r>
            <a:r>
              <a:rPr kumimoji="0" lang="en-US" altLang="en-US" sz="2500" b="0" i="0" u="none" strike="noStrike" cap="none" normalizeH="0" baseline="0" dirty="0" smtClean="0">
                <a:ln>
                  <a:noFill/>
                </a:ln>
                <a:effectLst/>
                <a:latin typeface="Times New Roman" panose="02020603050405020304" pitchFamily="18" charset="0"/>
                <a:cs typeface="Times New Roman" panose="02020603050405020304" pitchFamily="18" charset="0"/>
              </a:rPr>
              <a:t>, chia </a:t>
            </a:r>
            <a:r>
              <a:rPr kumimoji="0" lang="en-US" altLang="en-US" sz="2500" b="0" i="0" u="none" strike="noStrike" cap="none" normalizeH="0" baseline="0" dirty="0" err="1" smtClean="0">
                <a:ln>
                  <a:noFill/>
                </a:ln>
                <a:effectLst/>
                <a:latin typeface="Times New Roman" panose="02020603050405020304" pitchFamily="18" charset="0"/>
                <a:cs typeface="Times New Roman" panose="02020603050405020304" pitchFamily="18" charset="0"/>
              </a:rPr>
              <a:t>cắt</a:t>
            </a:r>
            <a:endParaRPr kumimoji="0" lang="en-US" altLang="en-US" sz="2500" b="0" i="0" u="none" strike="noStrike" cap="none" normalizeH="0" baseline="0" dirty="0" smtClean="0">
              <a:ln>
                <a:noFill/>
              </a:ln>
              <a:effectLst/>
              <a:latin typeface="Times New Roman" panose="02020603050405020304" pitchFamily="18" charset="0"/>
              <a:cs typeface="Times New Roman" panose="02020603050405020304" pitchFamily="18" charset="0"/>
            </a:endParaRPr>
          </a:p>
        </p:txBody>
      </p:sp>
      <p:sp>
        <p:nvSpPr>
          <p:cNvPr id="29" name="Rectangle 28"/>
          <p:cNvSpPr/>
          <p:nvPr/>
        </p:nvSpPr>
        <p:spPr>
          <a:xfrm rot="10800000" flipV="1">
            <a:off x="512552" y="5104090"/>
            <a:ext cx="4051172" cy="1054135"/>
          </a:xfrm>
          <a:prstGeom prst="rect">
            <a:avLst/>
          </a:prstGeom>
        </p:spPr>
        <p:txBody>
          <a:bodyPr wrap="square">
            <a:spAutoFit/>
          </a:bodyPr>
          <a:lstStyle/>
          <a:p>
            <a:pPr algn="just">
              <a:lnSpc>
                <a:spcPts val="2500"/>
              </a:lnSpc>
              <a:spcBef>
                <a:spcPts val="1200"/>
              </a:spcBef>
              <a:spcAft>
                <a:spcPts val="1200"/>
              </a:spcAft>
            </a:pPr>
            <a:r>
              <a:rPr lang="en-US" sz="3000" dirty="0">
                <a:solidFill>
                  <a:srgbClr val="FF0000"/>
                </a:solidFill>
                <a:latin typeface="Times New Roman" panose="02020603050405020304" pitchFamily="18" charset="0"/>
                <a:cs typeface="Times New Roman" panose="02020603050405020304" pitchFamily="18" charset="0"/>
              </a:rPr>
              <a:t>👉</a:t>
            </a:r>
            <a:r>
              <a:rPr lang="en-US" sz="2500" dirty="0">
                <a:latin typeface="Times New Roman" panose="02020603050405020304" pitchFamily="18" charset="0"/>
                <a:cs typeface="Times New Roman" panose="02020603050405020304" pitchFamily="18" charset="0"/>
              </a:rPr>
              <a:t> </a:t>
            </a:r>
            <a:r>
              <a:rPr lang="vi-VN" sz="2500" b="1" dirty="0" smtClean="0">
                <a:latin typeface="Times New Roman" panose="02020603050405020304" pitchFamily="18" charset="0"/>
                <a:ea typeface="Libre Baskerville" pitchFamily="34" charset="-122"/>
                <a:cs typeface="Times New Roman" panose="02020603050405020304" pitchFamily="18" charset="0"/>
              </a:rPr>
              <a:t>để </a:t>
            </a:r>
            <a:r>
              <a:rPr lang="vi-VN" sz="2500" b="1" dirty="0">
                <a:latin typeface="Times New Roman" panose="02020603050405020304" pitchFamily="18" charset="0"/>
                <a:ea typeface="Libre Baskerville" pitchFamily="34" charset="-122"/>
                <a:cs typeface="Times New Roman" panose="02020603050405020304" pitchFamily="18" charset="0"/>
              </a:rPr>
              <a:t>xác định các khu vực bỏ phiếu cho phù hợp và báo cáo </a:t>
            </a:r>
            <a:r>
              <a:rPr lang="vi-VN" sz="2500" b="1" dirty="0" smtClean="0">
                <a:latin typeface="Times New Roman" panose="02020603050405020304" pitchFamily="18" charset="0"/>
                <a:ea typeface="Libre Baskerville" pitchFamily="34" charset="-122"/>
                <a:cs typeface="Times New Roman" panose="02020603050405020304" pitchFamily="18" charset="0"/>
              </a:rPr>
              <a:t>UBND cấp </a:t>
            </a:r>
            <a:r>
              <a:rPr lang="vi-VN" sz="2500" b="1" dirty="0" smtClean="0">
                <a:latin typeface="Times New Roman" panose="02020603050405020304" pitchFamily="18" charset="0"/>
                <a:ea typeface="Libre Baskerville" pitchFamily="34" charset="-122"/>
                <a:cs typeface="Times New Roman" panose="02020603050405020304" pitchFamily="18" charset="0"/>
              </a:rPr>
              <a:t>tỉnh. </a:t>
            </a:r>
            <a:endParaRPr lang="en-US" sz="2500" b="1" dirty="0">
              <a:latin typeface="Times New Roman" panose="02020603050405020304" pitchFamily="18" charset="0"/>
              <a:ea typeface="Libre Baskerville" pitchFamily="34" charset="-122"/>
              <a:cs typeface="Times New Roman" panose="02020603050405020304" pitchFamily="18" charset="0"/>
            </a:endParaRPr>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t="39071" r="45636"/>
          <a:stretch/>
        </p:blipFill>
        <p:spPr>
          <a:xfrm>
            <a:off x="11897022" y="3061300"/>
            <a:ext cx="2473303" cy="194639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5616" y="4333016"/>
            <a:ext cx="3310868" cy="217742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Rectangle 2"/>
          <p:cNvSpPr/>
          <p:nvPr/>
        </p:nvSpPr>
        <p:spPr>
          <a:xfrm>
            <a:off x="705922" y="1161891"/>
            <a:ext cx="13354406" cy="1015663"/>
          </a:xfrm>
          <a:prstGeom prst="rect">
            <a:avLst/>
          </a:prstGeom>
        </p:spPr>
        <p:txBody>
          <a:bodyPr wrap="square">
            <a:spAutoFit/>
          </a:bodyPr>
          <a:lstStyle/>
          <a:p>
            <a:pPr algn="just"/>
            <a:r>
              <a:rPr lang="vi-VN" sz="3000" b="1" dirty="0">
                <a:latin typeface="Times New Roman" panose="02020603050405020304" pitchFamily="18" charset="0"/>
                <a:ea typeface="Libre Baskerville" pitchFamily="34" charset="-122"/>
                <a:cs typeface="Times New Roman" panose="02020603050405020304" pitchFamily="18" charset="0"/>
              </a:rPr>
              <a:t>Mỗi </a:t>
            </a:r>
            <a:r>
              <a:rPr lang="vi-VN" sz="3000" b="1" dirty="0" smtClean="0">
                <a:latin typeface="Times New Roman" panose="02020603050405020304" pitchFamily="18" charset="0"/>
                <a:ea typeface="Libre Baskerville" pitchFamily="34" charset="-122"/>
                <a:cs typeface="Times New Roman" panose="02020603050405020304" pitchFamily="18" charset="0"/>
              </a:rPr>
              <a:t>KVBP </a:t>
            </a:r>
            <a:r>
              <a:rPr lang="vi-VN" sz="3000" b="1" dirty="0">
                <a:latin typeface="Times New Roman" panose="02020603050405020304" pitchFamily="18" charset="0"/>
                <a:ea typeface="Libre Baskerville" pitchFamily="34" charset="-122"/>
                <a:cs typeface="Times New Roman" panose="02020603050405020304" pitchFamily="18" charset="0"/>
              </a:rPr>
              <a:t>có từ 300 đến 4.000 cử tri. Ở miền núi, hải đảo và những nơi dân cư không tập trung thì dù chưa có đủ </a:t>
            </a:r>
            <a:r>
              <a:rPr lang="en-US" sz="3000" b="1" dirty="0" smtClean="0">
                <a:latin typeface="Times New Roman" panose="02020603050405020304" pitchFamily="18" charset="0"/>
                <a:ea typeface="Libre Baskerville" pitchFamily="34" charset="-122"/>
                <a:cs typeface="Times New Roman" panose="02020603050405020304" pitchFamily="18" charset="0"/>
              </a:rPr>
              <a:t>300 </a:t>
            </a:r>
            <a:r>
              <a:rPr lang="vi-VN" sz="3000" b="1" dirty="0" smtClean="0">
                <a:latin typeface="Times New Roman" panose="02020603050405020304" pitchFamily="18" charset="0"/>
                <a:ea typeface="Libre Baskerville" pitchFamily="34" charset="-122"/>
                <a:cs typeface="Times New Roman" panose="02020603050405020304" pitchFamily="18" charset="0"/>
              </a:rPr>
              <a:t>cử </a:t>
            </a:r>
            <a:r>
              <a:rPr lang="vi-VN" sz="3000" b="1" dirty="0">
                <a:latin typeface="Times New Roman" panose="02020603050405020304" pitchFamily="18" charset="0"/>
                <a:ea typeface="Libre Baskerville" pitchFamily="34" charset="-122"/>
                <a:cs typeface="Times New Roman" panose="02020603050405020304" pitchFamily="18" charset="0"/>
              </a:rPr>
              <a:t>tri cũng được thành lập một </a:t>
            </a:r>
            <a:r>
              <a:rPr lang="vi-VN" sz="3000" b="1" dirty="0">
                <a:latin typeface="Times New Roman" panose="02020603050405020304" pitchFamily="18" charset="0"/>
                <a:ea typeface="Libre Baskerville" pitchFamily="34" charset="-122"/>
                <a:cs typeface="Times New Roman" panose="02020603050405020304" pitchFamily="18" charset="0"/>
              </a:rPr>
              <a:t>KVBP.</a:t>
            </a:r>
            <a:endParaRPr lang="en-US" sz="3000" b="1" dirty="0">
              <a:latin typeface="Times New Roman" panose="02020603050405020304" pitchFamily="18" charset="0"/>
              <a:ea typeface="Libre Baskerville" pitchFamily="34" charset="-122"/>
              <a:cs typeface="Times New Roman" panose="02020603050405020304" pitchFamily="18" charset="0"/>
            </a:endParaRPr>
          </a:p>
        </p:txBody>
      </p:sp>
      <p:sp>
        <p:nvSpPr>
          <p:cNvPr id="4" name="Rectangle 3"/>
          <p:cNvSpPr/>
          <p:nvPr/>
        </p:nvSpPr>
        <p:spPr>
          <a:xfrm>
            <a:off x="591232" y="6820671"/>
            <a:ext cx="13447698" cy="984885"/>
          </a:xfrm>
          <a:prstGeom prst="rect">
            <a:avLst/>
          </a:prstGeom>
        </p:spPr>
        <p:txBody>
          <a:bodyPr wrap="square">
            <a:spAutoFit/>
          </a:bodyPr>
          <a:lstStyle/>
          <a:p>
            <a:r>
              <a:rPr lang="en-US" sz="3000" spc="10"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3000" b="1" spc="10"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Trên</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cơ</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sở</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các</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khu</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vực</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đã</a:t>
            </a:r>
            <a:r>
              <a:rPr lang="en-US" sz="28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được</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xác</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định</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vi-VN" sz="28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UBND </a:t>
            </a:r>
            <a:r>
              <a:rPr lang="en-US" sz="28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xã</a:t>
            </a:r>
            <a:r>
              <a:rPr lang="en-US" sz="28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quyết</a:t>
            </a:r>
            <a:r>
              <a:rPr lang="en-US" sz="2800"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định</a:t>
            </a:r>
            <a:r>
              <a:rPr lang="en-US" sz="2800"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thành</a:t>
            </a:r>
            <a:r>
              <a:rPr lang="en-US" sz="2800" b="1" dirty="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FF0000"/>
                </a:solidFill>
                <a:latin typeface="Times New Roman" panose="02020603050405020304" pitchFamily="18" charset="0"/>
                <a:ea typeface="Libre Baskerville" pitchFamily="34" charset="-122"/>
                <a:cs typeface="Times New Roman" panose="02020603050405020304" pitchFamily="18" charset="0"/>
              </a:rPr>
              <a:t>lập</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vi-VN" sz="2800" b="1" spc="10" dirty="0" smtClean="0">
                <a:solidFill>
                  <a:srgbClr val="FF0000"/>
                </a:solidFill>
                <a:latin typeface="Times New Roman" panose="02020603050405020304" pitchFamily="18" charset="0"/>
                <a:ea typeface="Times New Roman" panose="02020603050405020304" pitchFamily="18" charset="0"/>
              </a:rPr>
              <a:t>TBC </a:t>
            </a:r>
            <a:r>
              <a:rPr lang="en-US" sz="2800" b="1" dirty="0" err="1" smtClean="0">
                <a:solidFill>
                  <a:srgbClr val="403CCF"/>
                </a:solidFill>
                <a:latin typeface="Times New Roman" panose="02020603050405020304" pitchFamily="18" charset="0"/>
                <a:ea typeface="Libre Baskerville" pitchFamily="34" charset="-122"/>
                <a:cs typeface="Times New Roman" panose="02020603050405020304" pitchFamily="18" charset="0"/>
              </a:rPr>
              <a:t>để</a:t>
            </a:r>
            <a:r>
              <a:rPr lang="en-US" sz="2800" b="1" dirty="0" smtClean="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thực</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hiện</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công</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tác</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bầu</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cử</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tại</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khu</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vực</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bỏ</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phiếu</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theo</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quy</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r>
              <a:rPr lang="en-US" sz="2800" b="1" dirty="0" err="1">
                <a:solidFill>
                  <a:srgbClr val="403CCF"/>
                </a:solidFill>
                <a:latin typeface="Times New Roman" panose="02020603050405020304" pitchFamily="18" charset="0"/>
                <a:ea typeface="Libre Baskerville" pitchFamily="34" charset="-122"/>
                <a:cs typeface="Times New Roman" panose="02020603050405020304" pitchFamily="18" charset="0"/>
              </a:rPr>
              <a:t>định</a:t>
            </a:r>
            <a:r>
              <a:rPr lang="en-US" sz="2800" b="1" dirty="0">
                <a:solidFill>
                  <a:srgbClr val="403CCF"/>
                </a:solidFill>
                <a:latin typeface="Times New Roman" panose="02020603050405020304" pitchFamily="18" charset="0"/>
                <a:ea typeface="Libre Baskerville" pitchFamily="34" charset="-122"/>
                <a:cs typeface="Times New Roman" panose="02020603050405020304" pitchFamily="18" charset="0"/>
              </a:rPr>
              <a:t>. </a:t>
            </a: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566"/>
          <a:stretch/>
        </p:blipFill>
        <p:spPr>
          <a:xfrm>
            <a:off x="0" y="1554481"/>
            <a:ext cx="2209800" cy="1869204"/>
          </a:xfrm>
          <a:prstGeom prst="rect">
            <a:avLst/>
          </a:prstGeom>
          <a:ln>
            <a:noFill/>
          </a:ln>
          <a:effectLst>
            <a:softEdge rad="112500"/>
          </a:effectLst>
        </p:spPr>
      </p:pic>
      <p:sp>
        <p:nvSpPr>
          <p:cNvPr id="3" name="Rectangle 2"/>
          <p:cNvSpPr/>
          <p:nvPr/>
        </p:nvSpPr>
        <p:spPr>
          <a:xfrm>
            <a:off x="1643523" y="491648"/>
            <a:ext cx="11069056" cy="481863"/>
          </a:xfrm>
          <a:prstGeom prst="rect">
            <a:avLst/>
          </a:prstGeom>
        </p:spPr>
        <p:txBody>
          <a:bodyPr wrap="none">
            <a:spAutoFit/>
          </a:bodyPr>
          <a:lstStyle/>
          <a:p>
            <a:pPr algn="ctr">
              <a:lnSpc>
                <a:spcPts val="2750"/>
              </a:lnSpc>
            </a:pP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Xử</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lý</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trường</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hợp</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đặc</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biệt</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về</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khu</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vực</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bỏ</a:t>
            </a:r>
            <a:r>
              <a:rPr lang="en-US" sz="4000" b="1" dirty="0" smtClean="0">
                <a:solidFill>
                  <a:srgbClr val="FF0000"/>
                </a:solidFill>
                <a:latin typeface="Times New Roman" panose="02020603050405020304" pitchFamily="18" charset="0"/>
                <a:ea typeface="Libre Baskerville" pitchFamily="3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Libre Baskerville" pitchFamily="34" charset="-122"/>
                <a:cs typeface="Times New Roman" panose="02020603050405020304" pitchFamily="18" charset="0"/>
              </a:rPr>
              <a:t>phiếu</a:t>
            </a:r>
            <a:endParaRPr lang="en-US" sz="4000" b="1" dirty="0">
              <a:solidFill>
                <a:srgbClr val="FF0000"/>
              </a:solidFill>
              <a:latin typeface="Times New Roman" panose="02020603050405020304" pitchFamily="18" charset="0"/>
              <a:ea typeface="Libre Baskerville" pitchFamily="34" charset="-122"/>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65633107"/>
              </p:ext>
            </p:extLst>
          </p:nvPr>
        </p:nvGraphicFramePr>
        <p:xfrm>
          <a:off x="0" y="1554479"/>
          <a:ext cx="14545340" cy="6494367"/>
        </p:xfrm>
        <a:graphic>
          <a:graphicData uri="http://schemas.openxmlformats.org/drawingml/2006/table">
            <a:tbl>
              <a:tblPr firstRow="1" bandRow="1">
                <a:tableStyleId>{5C22544A-7EE6-4342-B048-85BDC9FD1C3A}</a:tableStyleId>
              </a:tblPr>
              <a:tblGrid>
                <a:gridCol w="4848447"/>
                <a:gridCol w="4809472"/>
                <a:gridCol w="4887421"/>
              </a:tblGrid>
              <a:tr h="6494367">
                <a:tc>
                  <a:txBody>
                    <a:bodyPr/>
                    <a:lstStyle/>
                    <a:p>
                      <a:pPr algn="ctr"/>
                      <a:r>
                        <a:rPr lang="en-US" sz="5000" b="1" baseline="0" dirty="0" smtClean="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01</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vi-VN" sz="2000" b="1" dirty="0" smtClean="0">
                          <a:solidFill>
                            <a:srgbClr val="00B050"/>
                          </a:solidFill>
                          <a:latin typeface="Times New Roman" panose="02020603050405020304" pitchFamily="18" charset="0"/>
                          <a:cs typeface="Times New Roman" panose="02020603050405020304" pitchFamily="18" charset="0"/>
                        </a:rPr>
                        <a:t>                               </a:t>
                      </a:r>
                      <a:r>
                        <a:rPr lang="en-US" sz="2000" b="1" dirty="0" err="1" smtClean="0">
                          <a:solidFill>
                            <a:srgbClr val="00B050"/>
                          </a:solidFill>
                          <a:latin typeface="Times New Roman" panose="02020603050405020304" pitchFamily="18" charset="0"/>
                          <a:cs typeface="Times New Roman" panose="02020603050405020304" pitchFamily="18" charset="0"/>
                        </a:rPr>
                        <a:t>Dịch</a:t>
                      </a:r>
                      <a:r>
                        <a:rPr lang="en-US" sz="2000" b="1" dirty="0" smtClean="0">
                          <a:solidFill>
                            <a:srgbClr val="00B050"/>
                          </a:solidFill>
                          <a:latin typeface="Times New Roman" panose="02020603050405020304" pitchFamily="18" charset="0"/>
                          <a:cs typeface="Times New Roman" panose="02020603050405020304" pitchFamily="18" charset="0"/>
                        </a:rPr>
                        <a:t> </a:t>
                      </a:r>
                      <a:r>
                        <a:rPr lang="en-US" sz="2000" b="1" dirty="0" err="1" smtClean="0">
                          <a:solidFill>
                            <a:srgbClr val="00B050"/>
                          </a:solidFill>
                          <a:latin typeface="Times New Roman" panose="02020603050405020304" pitchFamily="18" charset="0"/>
                          <a:cs typeface="Times New Roman" panose="02020603050405020304" pitchFamily="18" charset="0"/>
                        </a:rPr>
                        <a:t>bệnh</a:t>
                      </a:r>
                      <a:r>
                        <a:rPr lang="en-US" sz="2000" b="1" dirty="0" smtClean="0">
                          <a:solidFill>
                            <a:srgbClr val="00B050"/>
                          </a:solidFill>
                          <a:latin typeface="Times New Roman" panose="02020603050405020304" pitchFamily="18" charset="0"/>
                          <a:cs typeface="Times New Roman" panose="02020603050405020304" pitchFamily="18" charset="0"/>
                        </a:rPr>
                        <a:t>/ </a:t>
                      </a:r>
                      <a:endParaRPr lang="vi-VN" sz="2000" b="1" dirty="0" smtClean="0">
                        <a:solidFill>
                          <a:srgbClr val="00B050"/>
                        </a:solidFill>
                        <a:latin typeface="Times New Roman" panose="02020603050405020304" pitchFamily="18" charset="0"/>
                        <a:cs typeface="Times New Roman" panose="02020603050405020304" pitchFamily="18" charset="0"/>
                      </a:endParaRPr>
                    </a:p>
                    <a:p>
                      <a:pPr algn="ctr"/>
                      <a:r>
                        <a:rPr lang="vi-VN" sz="2000" b="1" dirty="0" smtClean="0">
                          <a:solidFill>
                            <a:srgbClr val="00B050"/>
                          </a:solidFill>
                          <a:latin typeface="Times New Roman" panose="02020603050405020304" pitchFamily="18" charset="0"/>
                          <a:cs typeface="Times New Roman" panose="02020603050405020304" pitchFamily="18" charset="0"/>
                        </a:rPr>
                        <a:t>                           </a:t>
                      </a:r>
                      <a:r>
                        <a:rPr lang="en-US" sz="2000" b="1" dirty="0" err="1" smtClean="0">
                          <a:solidFill>
                            <a:srgbClr val="00B050"/>
                          </a:solidFill>
                          <a:latin typeface="Times New Roman" panose="02020603050405020304" pitchFamily="18" charset="0"/>
                          <a:cs typeface="Times New Roman" panose="02020603050405020304" pitchFamily="18" charset="0"/>
                        </a:rPr>
                        <a:t>thiên</a:t>
                      </a:r>
                      <a:r>
                        <a:rPr lang="en-US" sz="2000" b="1" dirty="0" smtClean="0">
                          <a:solidFill>
                            <a:srgbClr val="00B050"/>
                          </a:solidFill>
                          <a:latin typeface="Times New Roman" panose="02020603050405020304" pitchFamily="18" charset="0"/>
                          <a:cs typeface="Times New Roman" panose="02020603050405020304" pitchFamily="18" charset="0"/>
                        </a:rPr>
                        <a:t> tai</a:t>
                      </a:r>
                      <a:r>
                        <a:rPr lang="en-US" sz="2000" dirty="0" smtClean="0">
                          <a:solidFill>
                            <a:srgbClr val="00B050"/>
                          </a:solidFill>
                          <a:latin typeface="Times New Roman" panose="02020603050405020304" pitchFamily="18"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lang="vi-VN" sz="1600" i="1" dirty="0" smtClean="0">
                        <a:solidFill>
                          <a:srgbClr val="FF0000"/>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vi-VN" sz="1600" i="1" dirty="0" smtClean="0">
                        <a:solidFill>
                          <a:srgbClr val="FF0000"/>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vi-VN" sz="1600" i="1" dirty="0" smtClean="0">
                        <a:solidFill>
                          <a:srgbClr val="FF0000"/>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vi-VN" sz="1600" i="1" dirty="0" smtClean="0">
                        <a:solidFill>
                          <a:srgbClr val="FF0000"/>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vi-VN" sz="1600" i="1"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i="1" dirty="0" smtClean="0">
                          <a:solidFill>
                            <a:srgbClr val="FF0000"/>
                          </a:solidFill>
                          <a:latin typeface="Times New Roman" panose="02020603050405020304" pitchFamily="18" charset="0"/>
                          <a:cs typeface="Times New Roman" panose="02020603050405020304" pitchFamily="18" charset="0"/>
                        </a:rPr>
                        <a:t>👉 </a:t>
                      </a:r>
                      <a:r>
                        <a:rPr lang="en-US" sz="2500" i="1" dirty="0" err="1" smtClean="0">
                          <a:solidFill>
                            <a:srgbClr val="FF0000"/>
                          </a:solidFill>
                          <a:latin typeface="Times New Roman" panose="02020603050405020304" pitchFamily="18" charset="0"/>
                          <a:cs typeface="Times New Roman" panose="02020603050405020304" pitchFamily="18" charset="0"/>
                        </a:rPr>
                        <a:t>Lập</a:t>
                      </a:r>
                      <a:r>
                        <a:rPr lang="en-US" sz="2500" i="1" baseline="0" dirty="0" smtClean="0">
                          <a:solidFill>
                            <a:srgbClr val="FF0000"/>
                          </a:solidFill>
                          <a:latin typeface="Times New Roman" panose="02020603050405020304" pitchFamily="18" charset="0"/>
                          <a:cs typeface="Times New Roman" panose="02020603050405020304" pitchFamily="18" charset="0"/>
                        </a:rPr>
                        <a:t> </a:t>
                      </a:r>
                      <a:r>
                        <a:rPr lang="en-US" sz="2500" i="1" baseline="0" dirty="0" err="1" smtClean="0">
                          <a:solidFill>
                            <a:srgbClr val="FF0000"/>
                          </a:solidFill>
                          <a:latin typeface="Times New Roman" panose="02020603050405020304" pitchFamily="18" charset="0"/>
                          <a:cs typeface="Times New Roman" panose="02020603050405020304" pitchFamily="18" charset="0"/>
                        </a:rPr>
                        <a:t>thêm</a:t>
                      </a:r>
                      <a:r>
                        <a:rPr lang="en-US" sz="2500" i="1" baseline="0" dirty="0" smtClean="0">
                          <a:solidFill>
                            <a:srgbClr val="FF0000"/>
                          </a:solidFill>
                          <a:latin typeface="Times New Roman" panose="02020603050405020304" pitchFamily="18" charset="0"/>
                          <a:cs typeface="Times New Roman" panose="02020603050405020304" pitchFamily="18" charset="0"/>
                        </a:rPr>
                        <a:t> </a:t>
                      </a:r>
                      <a:r>
                        <a:rPr lang="en-US" sz="2500" i="1" dirty="0" err="1" smtClean="0">
                          <a:solidFill>
                            <a:srgbClr val="FF0000"/>
                          </a:solidFill>
                          <a:latin typeface="Times New Roman" panose="02020603050405020304" pitchFamily="18" charset="0"/>
                          <a:cs typeface="Times New Roman" panose="02020603050405020304" pitchFamily="18" charset="0"/>
                        </a:rPr>
                        <a:t>khu</a:t>
                      </a:r>
                      <a:r>
                        <a:rPr lang="en-US" sz="2500" i="1" dirty="0" smtClean="0">
                          <a:solidFill>
                            <a:srgbClr val="FF0000"/>
                          </a:solidFill>
                          <a:latin typeface="Times New Roman" panose="02020603050405020304" pitchFamily="18" charset="0"/>
                          <a:cs typeface="Times New Roman" panose="02020603050405020304" pitchFamily="18" charset="0"/>
                        </a:rPr>
                        <a:t> </a:t>
                      </a:r>
                      <a:r>
                        <a:rPr lang="en-US" sz="2500" i="1" dirty="0" err="1" smtClean="0">
                          <a:solidFill>
                            <a:srgbClr val="FF0000"/>
                          </a:solidFill>
                          <a:latin typeface="Times New Roman" panose="02020603050405020304" pitchFamily="18" charset="0"/>
                          <a:cs typeface="Times New Roman" panose="02020603050405020304" pitchFamily="18" charset="0"/>
                        </a:rPr>
                        <a:t>vực</a:t>
                      </a:r>
                      <a:r>
                        <a:rPr lang="en-US" sz="2500" i="1" dirty="0" smtClean="0">
                          <a:solidFill>
                            <a:srgbClr val="FF0000"/>
                          </a:solidFill>
                          <a:latin typeface="Times New Roman" panose="02020603050405020304" pitchFamily="18" charset="0"/>
                          <a:cs typeface="Times New Roman" panose="02020603050405020304" pitchFamily="18" charset="0"/>
                        </a:rPr>
                        <a:t> </a:t>
                      </a:r>
                      <a:r>
                        <a:rPr lang="en-US" sz="2500" i="1" dirty="0" err="1" smtClean="0">
                          <a:solidFill>
                            <a:srgbClr val="FF0000"/>
                          </a:solidFill>
                          <a:latin typeface="Times New Roman" panose="02020603050405020304" pitchFamily="18" charset="0"/>
                          <a:cs typeface="Times New Roman" panose="02020603050405020304" pitchFamily="18" charset="0"/>
                        </a:rPr>
                        <a:t>bỏ</a:t>
                      </a:r>
                      <a:r>
                        <a:rPr lang="en-US" sz="2500" i="1" dirty="0" smtClean="0">
                          <a:solidFill>
                            <a:srgbClr val="FF0000"/>
                          </a:solidFill>
                          <a:latin typeface="Times New Roman" panose="02020603050405020304" pitchFamily="18" charset="0"/>
                          <a:cs typeface="Times New Roman" panose="02020603050405020304" pitchFamily="18" charset="0"/>
                        </a:rPr>
                        <a:t> </a:t>
                      </a:r>
                      <a:r>
                        <a:rPr lang="en-US" sz="2500" i="1" dirty="0" err="1" smtClean="0">
                          <a:solidFill>
                            <a:srgbClr val="FF0000"/>
                          </a:solidFill>
                          <a:latin typeface="Times New Roman" panose="02020603050405020304" pitchFamily="18" charset="0"/>
                          <a:cs typeface="Times New Roman" panose="02020603050405020304" pitchFamily="18" charset="0"/>
                        </a:rPr>
                        <a:t>phiếu</a:t>
                      </a:r>
                      <a:endParaRPr lang="en-US" sz="2500" i="1" dirty="0" smtClean="0">
                        <a:solidFill>
                          <a:srgbClr val="FF0000"/>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600" i="1" baseline="0" dirty="0" smtClean="0">
                        <a:solidFill>
                          <a:srgbClr val="FF0000"/>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600" b="1" i="1" kern="1200" baseline="0" dirty="0" smtClean="0">
                        <a:solidFill>
                          <a:srgbClr val="FF0000"/>
                        </a:solidFill>
                        <a:effectLst/>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2000" b="0" u="none" kern="1200" dirty="0" smtClean="0">
                        <a:solidFill>
                          <a:srgbClr val="FF0000"/>
                        </a:solidFill>
                        <a:effectLst/>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000" b="0" u="none" kern="1200" dirty="0" smtClean="0">
                          <a:solidFill>
                            <a:srgbClr val="FF0000"/>
                          </a:solidFill>
                          <a:effectLst/>
                          <a:latin typeface="Times New Roman" panose="02020603050405020304" pitchFamily="18" charset="0"/>
                          <a:ea typeface="+mn-ea"/>
                          <a:cs typeface="Times New Roman" panose="02020603050405020304" pitchFamily="18" charset="0"/>
                        </a:rPr>
                        <a:t>UBND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cấp</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xã</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sau</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khi</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vi-VN" sz="2000" b="0" u="none" kern="1200" dirty="0" smtClean="0">
                          <a:solidFill>
                            <a:srgbClr val="FF0000"/>
                          </a:solidFill>
                          <a:effectLst/>
                          <a:latin typeface="Times New Roman" panose="02020603050405020304" pitchFamily="18" charset="0"/>
                          <a:ea typeface="+mn-ea"/>
                          <a:cs typeface="Times New Roman" panose="02020603050405020304" pitchFamily="18" charset="0"/>
                        </a:rPr>
                        <a:t>báo cáo</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và</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được</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sự</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đồng</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ý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của</a:t>
                      </a:r>
                      <a:r>
                        <a:rPr lang="vi-VN"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vi-VN" sz="2000" b="0" u="none" kern="1200" dirty="0" smtClean="0">
                          <a:solidFill>
                            <a:srgbClr val="FF0000"/>
                          </a:solidFill>
                          <a:effectLst/>
                          <a:latin typeface="Times New Roman" panose="02020603050405020304" pitchFamily="18" charset="0"/>
                          <a:ea typeface="+mn-ea"/>
                          <a:cs typeface="Times New Roman" panose="02020603050405020304" pitchFamily="18" charset="0"/>
                        </a:rPr>
                        <a:t>UBND cấp </a:t>
                      </a:r>
                      <a:r>
                        <a:rPr lang="vi-VN" sz="2000" b="0" u="none" kern="1200" dirty="0" smtClean="0">
                          <a:solidFill>
                            <a:srgbClr val="FF0000"/>
                          </a:solidFill>
                          <a:effectLst/>
                          <a:latin typeface="Times New Roman" panose="02020603050405020304" pitchFamily="18" charset="0"/>
                          <a:ea typeface="+mn-ea"/>
                          <a:cs typeface="Times New Roman" panose="02020603050405020304" pitchFamily="18" charset="0"/>
                        </a:rPr>
                        <a:t>tỉnh</a:t>
                      </a:r>
                      <a:r>
                        <a:rPr lang="vi-VN" sz="2000" b="0" u="none"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có</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thể</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quyết</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định</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thành</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lập</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bổ</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sung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khu</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vực</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bỏ</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phiếu</a:t>
                      </a:r>
                      <a:r>
                        <a:rPr lang="en-US" sz="2000" b="0" u="none"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000" b="0" u="none" kern="1200" dirty="0" err="1" smtClean="0">
                          <a:solidFill>
                            <a:srgbClr val="FF0000"/>
                          </a:solidFill>
                          <a:effectLst/>
                          <a:latin typeface="Times New Roman" panose="02020603050405020304" pitchFamily="18" charset="0"/>
                          <a:ea typeface="+mn-ea"/>
                          <a:cs typeface="Times New Roman" panose="02020603050405020304" pitchFamily="18" charset="0"/>
                        </a:rPr>
                        <a:t>riêng</a:t>
                      </a:r>
                      <a:r>
                        <a:rPr lang="en-US" sz="2000" b="0" u="none"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tại</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cơ</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sở</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cách</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ly</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tập</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trung</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địa</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bàn</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bị</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phong</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tỏa</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bị</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 chia </a:t>
                      </a:r>
                      <a:r>
                        <a:rPr lang="en-US" sz="2000" b="0" kern="1200" dirty="0" err="1" smtClean="0">
                          <a:solidFill>
                            <a:srgbClr val="00B050"/>
                          </a:solidFill>
                          <a:effectLst/>
                          <a:latin typeface="Times New Roman" panose="02020603050405020304" pitchFamily="18" charset="0"/>
                          <a:ea typeface="+mn-ea"/>
                          <a:cs typeface="Times New Roman" panose="02020603050405020304" pitchFamily="18" charset="0"/>
                        </a:rPr>
                        <a:t>cắt</a:t>
                      </a:r>
                      <a:r>
                        <a:rPr lang="en-US" sz="2000" b="0" kern="1200" dirty="0" smtClean="0">
                          <a:solidFill>
                            <a:srgbClr val="00B050"/>
                          </a:solidFill>
                          <a:effectLst/>
                          <a:latin typeface="Times New Roman" panose="02020603050405020304" pitchFamily="18" charset="0"/>
                          <a:ea typeface="+mn-ea"/>
                          <a:cs typeface="Times New Roman" panose="02020603050405020304" pitchFamily="18" charset="0"/>
                        </a:rPr>
                        <a:t>.</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0000"/>
                          </a:solidFill>
                          <a:latin typeface="Times New Roman" panose="02020603050405020304" pitchFamily="18" charset="0"/>
                          <a:cs typeface="Times New Roman" panose="02020603050405020304" pitchFamily="18" charset="0"/>
                        </a:rPr>
                        <a:t>                    02</a:t>
                      </a:r>
                    </a:p>
                    <a:p>
                      <a:pPr algn="r"/>
                      <a:endParaRPr lang="en-US" dirty="0" smtClean="0">
                        <a:solidFill>
                          <a:srgbClr val="FF0000"/>
                        </a:solidFill>
                      </a:endParaRPr>
                    </a:p>
                    <a:p>
                      <a:pPr algn="r"/>
                      <a:r>
                        <a:rPr lang="en-US" sz="2000" dirty="0" err="1" smtClean="0">
                          <a:solidFill>
                            <a:srgbClr val="0070C0"/>
                          </a:solidFill>
                          <a:latin typeface="Times New Roman" panose="02020603050405020304" pitchFamily="18" charset="0"/>
                          <a:cs typeface="Times New Roman" panose="02020603050405020304" pitchFamily="18" charset="0"/>
                        </a:rPr>
                        <a:t>Cử</a:t>
                      </a:r>
                      <a:r>
                        <a:rPr lang="en-US" sz="2000" dirty="0" smtClean="0">
                          <a:solidFill>
                            <a:srgbClr val="0070C0"/>
                          </a:solidFill>
                          <a:latin typeface="Times New Roman" panose="02020603050405020304" pitchFamily="18" charset="0"/>
                          <a:cs typeface="Times New Roman" panose="02020603050405020304" pitchFamily="18" charset="0"/>
                        </a:rPr>
                        <a:t> tri</a:t>
                      </a:r>
                      <a:r>
                        <a:rPr lang="en-US" sz="2000" baseline="0" dirty="0" smtClean="0">
                          <a:solidFill>
                            <a:srgbClr val="0070C0"/>
                          </a:solidFill>
                          <a:latin typeface="Times New Roman" panose="02020603050405020304" pitchFamily="18" charset="0"/>
                          <a:cs typeface="Times New Roman" panose="02020603050405020304" pitchFamily="18" charset="0"/>
                        </a:rPr>
                        <a:t> </a:t>
                      </a:r>
                      <a:r>
                        <a:rPr lang="en-US" sz="2000" baseline="0" dirty="0" err="1" smtClean="0">
                          <a:solidFill>
                            <a:srgbClr val="0070C0"/>
                          </a:solidFill>
                          <a:latin typeface="Times New Roman" panose="02020603050405020304" pitchFamily="18" charset="0"/>
                          <a:cs typeface="Times New Roman" panose="02020603050405020304" pitchFamily="18" charset="0"/>
                        </a:rPr>
                        <a:t>giảm</a:t>
                      </a:r>
                      <a:r>
                        <a:rPr lang="en-US" sz="2000" baseline="0" dirty="0" smtClean="0">
                          <a:solidFill>
                            <a:srgbClr val="0070C0"/>
                          </a:solidFill>
                          <a:latin typeface="Times New Roman" panose="02020603050405020304" pitchFamily="18" charset="0"/>
                          <a:cs typeface="Times New Roman" panose="02020603050405020304" pitchFamily="18" charset="0"/>
                        </a:rPr>
                        <a:t> </a:t>
                      </a:r>
                      <a:r>
                        <a:rPr lang="en-US" sz="2000" baseline="0" dirty="0" err="1" smtClean="0">
                          <a:solidFill>
                            <a:srgbClr val="0070C0"/>
                          </a:solidFill>
                          <a:latin typeface="Times New Roman" panose="02020603050405020304" pitchFamily="18" charset="0"/>
                          <a:cs typeface="Times New Roman" panose="02020603050405020304" pitchFamily="18" charset="0"/>
                        </a:rPr>
                        <a:t>nhiều</a:t>
                      </a:r>
                      <a:endParaRPr lang="en-US" sz="2000" baseline="0" dirty="0" smtClean="0">
                        <a:solidFill>
                          <a:srgbClr val="0070C0"/>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i="1" dirty="0" smtClean="0">
                          <a:solidFill>
                            <a:srgbClr val="FF0000"/>
                          </a:solidFill>
                          <a:latin typeface="Times New Roman" panose="02020603050405020304" pitchFamily="18" charset="0"/>
                          <a:cs typeface="Times New Roman" panose="02020603050405020304" pitchFamily="18" charset="0"/>
                        </a:rPr>
                        <a:t>👉 </a:t>
                      </a:r>
                      <a:r>
                        <a:rPr lang="en-US" sz="1600" i="1" dirty="0" err="1" smtClean="0">
                          <a:solidFill>
                            <a:srgbClr val="FF0000"/>
                          </a:solidFill>
                          <a:latin typeface="Times New Roman" panose="02020603050405020304" pitchFamily="18" charset="0"/>
                          <a:cs typeface="Times New Roman" panose="02020603050405020304" pitchFamily="18" charset="0"/>
                        </a:rPr>
                        <a:t>Duy</a:t>
                      </a:r>
                      <a:r>
                        <a:rPr lang="en-US" sz="1600" i="1" dirty="0" smtClean="0">
                          <a:solidFill>
                            <a:srgbClr val="FF0000"/>
                          </a:solidFill>
                          <a:latin typeface="Times New Roman" panose="02020603050405020304" pitchFamily="18" charset="0"/>
                          <a:cs typeface="Times New Roman" panose="02020603050405020304" pitchFamily="18" charset="0"/>
                        </a:rPr>
                        <a:t> </a:t>
                      </a:r>
                      <a:r>
                        <a:rPr lang="en-US" sz="1600" i="1" dirty="0" err="1" smtClean="0">
                          <a:solidFill>
                            <a:srgbClr val="FF0000"/>
                          </a:solidFill>
                          <a:latin typeface="Times New Roman" panose="02020603050405020304" pitchFamily="18" charset="0"/>
                          <a:cs typeface="Times New Roman" panose="02020603050405020304" pitchFamily="18" charset="0"/>
                        </a:rPr>
                        <a:t>trì</a:t>
                      </a:r>
                      <a:r>
                        <a:rPr lang="en-US" sz="1600" i="1" baseline="0" dirty="0" smtClean="0">
                          <a:solidFill>
                            <a:srgbClr val="FF0000"/>
                          </a:solidFill>
                          <a:latin typeface="Times New Roman" panose="02020603050405020304" pitchFamily="18" charset="0"/>
                          <a:cs typeface="Times New Roman" panose="02020603050405020304" pitchFamily="18" charset="0"/>
                        </a:rPr>
                        <a:t> </a:t>
                      </a:r>
                      <a:r>
                        <a:rPr lang="en-US" sz="1600" i="1" baseline="0" dirty="0" err="1" smtClean="0">
                          <a:solidFill>
                            <a:srgbClr val="FF0000"/>
                          </a:solidFill>
                          <a:latin typeface="Times New Roman" panose="02020603050405020304" pitchFamily="18" charset="0"/>
                          <a:cs typeface="Times New Roman" panose="02020603050405020304" pitchFamily="18" charset="0"/>
                        </a:rPr>
                        <a:t>hoặc</a:t>
                      </a:r>
                      <a:r>
                        <a:rPr lang="en-US" sz="1600" i="1" baseline="0" dirty="0" smtClean="0">
                          <a:solidFill>
                            <a:srgbClr val="FF0000"/>
                          </a:solidFill>
                          <a:latin typeface="Times New Roman" panose="02020603050405020304" pitchFamily="18" charset="0"/>
                          <a:cs typeface="Times New Roman" panose="02020603050405020304" pitchFamily="18" charset="0"/>
                        </a:rPr>
                        <a:t> </a:t>
                      </a:r>
                      <a:r>
                        <a:rPr lang="en-US" sz="1600" i="1" baseline="0" dirty="0" err="1" smtClean="0">
                          <a:solidFill>
                            <a:srgbClr val="FF0000"/>
                          </a:solidFill>
                          <a:latin typeface="Times New Roman" panose="02020603050405020304" pitchFamily="18" charset="0"/>
                          <a:cs typeface="Times New Roman" panose="02020603050405020304" pitchFamily="18" charset="0"/>
                        </a:rPr>
                        <a:t>giải</a:t>
                      </a:r>
                      <a:r>
                        <a:rPr lang="en-US" sz="1600" i="1" baseline="0" dirty="0" smtClean="0">
                          <a:solidFill>
                            <a:srgbClr val="FF0000"/>
                          </a:solidFill>
                          <a:latin typeface="Times New Roman" panose="02020603050405020304" pitchFamily="18" charset="0"/>
                          <a:cs typeface="Times New Roman" panose="02020603050405020304" pitchFamily="18" charset="0"/>
                        </a:rPr>
                        <a:t> </a:t>
                      </a:r>
                      <a:r>
                        <a:rPr lang="en-US" sz="1600" i="1" baseline="0" dirty="0" err="1" smtClean="0">
                          <a:solidFill>
                            <a:srgbClr val="FF0000"/>
                          </a:solidFill>
                          <a:latin typeface="Times New Roman" panose="02020603050405020304" pitchFamily="18" charset="0"/>
                          <a:cs typeface="Times New Roman" panose="02020603050405020304" pitchFamily="18" charset="0"/>
                        </a:rPr>
                        <a:t>thể</a:t>
                      </a:r>
                      <a:endParaRPr lang="en-US" sz="1600" i="1" baseline="0" dirty="0" smtClean="0">
                        <a:solidFill>
                          <a:srgbClr val="FF0000"/>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600" i="1" baseline="0" dirty="0" smtClean="0">
                        <a:solidFill>
                          <a:srgbClr val="FF0000"/>
                        </a:solidFill>
                        <a:latin typeface="Times New Roman" panose="02020603050405020304" pitchFamily="18" charset="0"/>
                        <a:cs typeface="Times New Roman" panose="02020603050405020304" pitchFamily="18" charset="0"/>
                      </a:endParaRPr>
                    </a:p>
                    <a:p>
                      <a:pPr algn="just"/>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Giảm</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ít</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hơn</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số</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lượng</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cử</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tri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tối</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thiểu</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để</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thành</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lập</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khu</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vực</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bỏ</a:t>
                      </a:r>
                      <a:r>
                        <a:rPr lang="en-US" sz="2200" b="1"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none" kern="1200" dirty="0" err="1" smtClean="0">
                          <a:solidFill>
                            <a:srgbClr val="0070C0"/>
                          </a:solidFill>
                          <a:effectLst/>
                          <a:latin typeface="Times New Roman" panose="02020603050405020304" pitchFamily="18" charset="0"/>
                          <a:ea typeface="+mn-ea"/>
                          <a:cs typeface="Times New Roman" panose="02020603050405020304" pitchFamily="18" charset="0"/>
                        </a:rPr>
                        <a:t>phiếu</a:t>
                      </a:r>
                      <a:r>
                        <a:rPr lang="en-US" sz="2200" b="1" u="none" kern="1200" baseline="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u="none" kern="1200" baseline="0" dirty="0" smtClean="0">
                          <a:solidFill>
                            <a:srgbClr val="0070C0"/>
                          </a:solidFill>
                          <a:effectLst/>
                          <a:latin typeface="Times New Roman" panose="02020603050405020304" pitchFamily="18" charset="0"/>
                          <a:ea typeface="+mn-ea"/>
                          <a:cs typeface="Times New Roman" panose="02020603050405020304" pitchFamily="18" charset="0"/>
                        </a:rPr>
                        <a:t>UBND </a:t>
                      </a:r>
                      <a:r>
                        <a:rPr lang="en-US" sz="2200" b="0" u="none" kern="1200" baseline="0" dirty="0" err="1" smtClean="0">
                          <a:solidFill>
                            <a:srgbClr val="0070C0"/>
                          </a:solidFill>
                          <a:effectLst/>
                          <a:latin typeface="Times New Roman" panose="02020603050405020304" pitchFamily="18" charset="0"/>
                          <a:ea typeface="+mn-ea"/>
                          <a:cs typeface="Times New Roman" panose="02020603050405020304" pitchFamily="18" charset="0"/>
                        </a:rPr>
                        <a:t>cấp</a:t>
                      </a:r>
                      <a:r>
                        <a:rPr lang="en-US" sz="2200" b="0" u="none" kern="1200" baseline="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u="none" kern="1200" baseline="0" dirty="0" err="1" smtClean="0">
                          <a:solidFill>
                            <a:srgbClr val="0070C0"/>
                          </a:solidFill>
                          <a:effectLst/>
                          <a:latin typeface="Times New Roman" panose="02020603050405020304" pitchFamily="18" charset="0"/>
                          <a:ea typeface="+mn-ea"/>
                          <a:cs typeface="Times New Roman" panose="02020603050405020304" pitchFamily="18" charset="0"/>
                        </a:rPr>
                        <a:t>xã</a:t>
                      </a:r>
                      <a:r>
                        <a:rPr lang="en-US" sz="2200" b="0" u="none" kern="1200" baseline="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u="none" kern="1200" baseline="0" dirty="0" err="1" smtClean="0">
                          <a:solidFill>
                            <a:srgbClr val="0070C0"/>
                          </a:solidFill>
                          <a:effectLst/>
                          <a:latin typeface="Times New Roman" panose="02020603050405020304" pitchFamily="18" charset="0"/>
                          <a:ea typeface="+mn-ea"/>
                          <a:cs typeface="Times New Roman" panose="02020603050405020304" pitchFamily="18" charset="0"/>
                        </a:rPr>
                        <a:t>quyết</a:t>
                      </a:r>
                      <a:r>
                        <a:rPr lang="en-US" sz="2200" b="0" u="none" kern="1200" baseline="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u="none" kern="1200" baseline="0" dirty="0" err="1" smtClean="0">
                          <a:solidFill>
                            <a:srgbClr val="0070C0"/>
                          </a:solidFill>
                          <a:effectLst/>
                          <a:latin typeface="Times New Roman" panose="02020603050405020304" pitchFamily="18" charset="0"/>
                          <a:ea typeface="+mn-ea"/>
                          <a:cs typeface="Times New Roman" panose="02020603050405020304" pitchFamily="18" charset="0"/>
                        </a:rPr>
                        <a:t>định</a:t>
                      </a:r>
                      <a:r>
                        <a:rPr lang="en-US" sz="2200" b="0" u="none" kern="1200" baseline="0" dirty="0" smtClean="0">
                          <a:solidFill>
                            <a:srgbClr val="0070C0"/>
                          </a:solidFill>
                          <a:effectLst/>
                          <a:latin typeface="Times New Roman" panose="02020603050405020304" pitchFamily="18" charset="0"/>
                          <a:ea typeface="+mn-ea"/>
                          <a:cs typeface="Times New Roman" panose="02020603050405020304" pitchFamily="18" charset="0"/>
                        </a:rPr>
                        <a:t>:</a:t>
                      </a:r>
                      <a:endParaRPr lang="en-US" sz="2200" b="0" u="none" kern="1200" dirty="0" smtClean="0">
                        <a:solidFill>
                          <a:srgbClr val="0070C0"/>
                        </a:solidFill>
                        <a:effectLst/>
                        <a:latin typeface="Times New Roman" panose="02020603050405020304" pitchFamily="18" charset="0"/>
                        <a:ea typeface="+mn-ea"/>
                        <a:cs typeface="Times New Roman" panose="02020603050405020304" pitchFamily="18" charset="0"/>
                      </a:endParaRPr>
                    </a:p>
                    <a:p>
                      <a:pPr marL="285750" indent="-285750" algn="just">
                        <a:buFont typeface="Arial" panose="020B0604020202020204" pitchFamily="34" charset="0"/>
                        <a:buChar char="•"/>
                      </a:pPr>
                      <a:r>
                        <a:rPr lang="en-US" sz="2200" b="1" u="sng" kern="1200" dirty="0" err="1" smtClean="0">
                          <a:solidFill>
                            <a:srgbClr val="0070C0"/>
                          </a:solidFill>
                          <a:effectLst/>
                          <a:latin typeface="Times New Roman" panose="02020603050405020304" pitchFamily="18" charset="0"/>
                          <a:ea typeface="+mn-ea"/>
                          <a:cs typeface="Times New Roman" panose="02020603050405020304" pitchFamily="18" charset="0"/>
                        </a:rPr>
                        <a:t>Phương</a:t>
                      </a:r>
                      <a:r>
                        <a:rPr lang="en-US" sz="2200" b="1" u="sng" kern="1200" baseline="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u="sng" kern="1200" baseline="0" dirty="0" err="1" smtClean="0">
                          <a:solidFill>
                            <a:srgbClr val="0070C0"/>
                          </a:solidFill>
                          <a:effectLst/>
                          <a:latin typeface="Times New Roman" panose="02020603050405020304" pitchFamily="18" charset="0"/>
                          <a:ea typeface="+mn-ea"/>
                          <a:cs typeface="Times New Roman" panose="02020603050405020304" pitchFamily="18" charset="0"/>
                        </a:rPr>
                        <a:t>án</a:t>
                      </a:r>
                      <a:r>
                        <a:rPr lang="en-US" sz="2200" b="1" u="sng" kern="1200" baseline="0" dirty="0" smtClean="0">
                          <a:solidFill>
                            <a:srgbClr val="0070C0"/>
                          </a:solidFill>
                          <a:effectLst/>
                          <a:latin typeface="Times New Roman" panose="02020603050405020304" pitchFamily="18" charset="0"/>
                          <a:ea typeface="+mn-ea"/>
                          <a:cs typeface="Times New Roman" panose="02020603050405020304" pitchFamily="18" charset="0"/>
                        </a:rPr>
                        <a:t> 01</a:t>
                      </a:r>
                      <a:r>
                        <a:rPr lang="en-US" sz="2200" b="0" u="none" kern="1200" baseline="0" dirty="0" smtClean="0">
                          <a:solidFill>
                            <a:srgbClr val="0070C0"/>
                          </a:solidFill>
                          <a:effectLst/>
                          <a:latin typeface="Times New Roman" panose="02020603050405020304" pitchFamily="18" charset="0"/>
                          <a:ea typeface="+mn-ea"/>
                          <a:cs typeface="Times New Roman" panose="02020603050405020304" pitchFamily="18" charset="0"/>
                        </a:rPr>
                        <a:t>: </a:t>
                      </a:r>
                      <a:r>
                        <a:rPr lang="vi-VN" sz="2200" b="0" u="none" dirty="0" smtClean="0">
                          <a:solidFill>
                            <a:srgbClr val="0070C0"/>
                          </a:solidFill>
                          <a:latin typeface="Times New Roman" panose="02020603050405020304" pitchFamily="18" charset="0"/>
                          <a:cs typeface="Times New Roman" panose="02020603050405020304" pitchFamily="18" charset="0"/>
                        </a:rPr>
                        <a:t>Duy trì</a:t>
                      </a:r>
                      <a:r>
                        <a:rPr lang="en-US" sz="2200" b="0" u="none" baseline="0" dirty="0" smtClean="0">
                          <a:solidFill>
                            <a:srgbClr val="0070C0"/>
                          </a:solidFill>
                          <a:latin typeface="Times New Roman" panose="02020603050405020304" pitchFamily="18" charset="0"/>
                          <a:cs typeface="Times New Roman" panose="02020603050405020304" pitchFamily="18" charset="0"/>
                        </a:rPr>
                        <a:t> t</a:t>
                      </a:r>
                      <a:r>
                        <a:rPr lang="vi-VN" sz="2200" b="0" u="none" dirty="0" smtClean="0">
                          <a:solidFill>
                            <a:srgbClr val="0070C0"/>
                          </a:solidFill>
                          <a:latin typeface="Times New Roman" panose="02020603050405020304" pitchFamily="18" charset="0"/>
                          <a:cs typeface="Times New Roman" panose="02020603050405020304" pitchFamily="18" charset="0"/>
                        </a:rPr>
                        <a:t>iếp tục </a:t>
                      </a:r>
                      <a:r>
                        <a:rPr lang="vi-VN" sz="2200" b="0" u="none" dirty="0" smtClean="0">
                          <a:solidFill>
                            <a:srgbClr val="0070C0"/>
                          </a:solidFill>
                          <a:latin typeface="Times New Roman" panose="02020603050405020304" pitchFamily="18" charset="0"/>
                          <a:cs typeface="Times New Roman" panose="02020603050405020304" pitchFamily="18" charset="0"/>
                        </a:rPr>
                        <a:t>KVBP</a:t>
                      </a:r>
                      <a:r>
                        <a:rPr lang="en-US" sz="2200" b="0" u="none" baseline="0" dirty="0" smtClean="0">
                          <a:solidFill>
                            <a:srgbClr val="0070C0"/>
                          </a:solidFill>
                          <a:latin typeface="Times New Roman" panose="02020603050405020304" pitchFamily="18" charset="0"/>
                          <a:cs typeface="Times New Roman" panose="02020603050405020304" pitchFamily="18" charset="0"/>
                        </a:rPr>
                        <a:t> </a:t>
                      </a:r>
                      <a:r>
                        <a:rPr lang="en-US" sz="2200" b="0" u="none" dirty="0" err="1" smtClean="0">
                          <a:solidFill>
                            <a:srgbClr val="0070C0"/>
                          </a:solidFill>
                          <a:latin typeface="Times New Roman" panose="02020603050405020304" pitchFamily="18" charset="0"/>
                          <a:cs typeface="Times New Roman" panose="02020603050405020304" pitchFamily="18" charset="0"/>
                        </a:rPr>
                        <a:t>để</a:t>
                      </a:r>
                      <a:r>
                        <a:rPr lang="en-US" sz="2200" b="0" u="none" dirty="0" smtClean="0">
                          <a:solidFill>
                            <a:srgbClr val="0070C0"/>
                          </a:solidFill>
                          <a:latin typeface="Times New Roman" panose="02020603050405020304" pitchFamily="18" charset="0"/>
                          <a:cs typeface="Times New Roman" panose="02020603050405020304" pitchFamily="18" charset="0"/>
                        </a:rPr>
                        <a:t> d</a:t>
                      </a:r>
                      <a:r>
                        <a:rPr lang="vi-VN" sz="2200" b="0" u="none" dirty="0" smtClean="0">
                          <a:solidFill>
                            <a:srgbClr val="0070C0"/>
                          </a:solidFill>
                          <a:latin typeface="Times New Roman" panose="02020603050405020304" pitchFamily="18" charset="0"/>
                          <a:cs typeface="Times New Roman" panose="02020603050405020304" pitchFamily="18" charset="0"/>
                        </a:rPr>
                        <a:t>ự phòng trường hợp cử tri quay trở lại trước ngày bầu cử</a:t>
                      </a:r>
                      <a:endParaRPr lang="en-US" sz="2200" b="0" u="none" dirty="0" smtClean="0">
                        <a:solidFill>
                          <a:srgbClr val="0070C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b="1"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200" b="1" i="0" u="sng" kern="1200" dirty="0" err="1" smtClean="0">
                          <a:solidFill>
                            <a:srgbClr val="0070C0"/>
                          </a:solidFill>
                          <a:effectLst/>
                          <a:latin typeface="Times New Roman" panose="02020603050405020304" pitchFamily="18" charset="0"/>
                          <a:ea typeface="+mn-ea"/>
                          <a:cs typeface="Times New Roman" panose="02020603050405020304" pitchFamily="18" charset="0"/>
                        </a:rPr>
                        <a:t>Phương</a:t>
                      </a:r>
                      <a:r>
                        <a:rPr lang="en-US" sz="2200" b="1" i="0" u="sng" kern="1200" baseline="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1" i="0" u="sng" kern="1200" baseline="0" dirty="0" err="1" smtClean="0">
                          <a:solidFill>
                            <a:srgbClr val="0070C0"/>
                          </a:solidFill>
                          <a:effectLst/>
                          <a:latin typeface="Times New Roman" panose="02020603050405020304" pitchFamily="18" charset="0"/>
                          <a:ea typeface="+mn-ea"/>
                          <a:cs typeface="Times New Roman" panose="02020603050405020304" pitchFamily="18" charset="0"/>
                        </a:rPr>
                        <a:t>án</a:t>
                      </a:r>
                      <a:r>
                        <a:rPr lang="en-US" sz="2200" b="1" i="0" u="sng" kern="1200" baseline="0" dirty="0" smtClean="0">
                          <a:solidFill>
                            <a:srgbClr val="0070C0"/>
                          </a:solidFill>
                          <a:effectLst/>
                          <a:latin typeface="Times New Roman" panose="02020603050405020304" pitchFamily="18" charset="0"/>
                          <a:ea typeface="+mn-ea"/>
                          <a:cs typeface="Times New Roman" panose="02020603050405020304" pitchFamily="18" charset="0"/>
                        </a:rPr>
                        <a:t> 02</a:t>
                      </a:r>
                      <a:r>
                        <a:rPr lang="en-US" sz="2200" b="1" i="0" u="none" kern="1200" baseline="0" dirty="0" smtClean="0">
                          <a:solidFill>
                            <a:srgbClr val="0070C0"/>
                          </a:solidFill>
                          <a:effectLst/>
                          <a:latin typeface="Times New Roman" panose="02020603050405020304" pitchFamily="18" charset="0"/>
                          <a:ea typeface="+mn-ea"/>
                          <a:cs typeface="Times New Roman" panose="02020603050405020304" pitchFamily="18" charset="0"/>
                        </a:rPr>
                        <a:t>:</a:t>
                      </a:r>
                      <a:r>
                        <a:rPr lang="en-US" sz="2200" b="1"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Giải</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thể</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vi-VN"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KVBP</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và</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vi-VN"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TBC</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ở </a:t>
                      </a:r>
                      <a:r>
                        <a:rPr lang="vi-VN"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KVBP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đó</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để</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ghép</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chung</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vào</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vi-VN"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KVBP</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khác</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liền</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kề</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trong</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cùng</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đơn</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vị</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bầu</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i="0" u="none" kern="1200" dirty="0" err="1" smtClean="0">
                          <a:solidFill>
                            <a:srgbClr val="0070C0"/>
                          </a:solidFill>
                          <a:effectLst/>
                          <a:latin typeface="Times New Roman" panose="02020603050405020304" pitchFamily="18" charset="0"/>
                          <a:ea typeface="+mn-ea"/>
                          <a:cs typeface="Times New Roman" panose="02020603050405020304" pitchFamily="18" charset="0"/>
                        </a:rPr>
                        <a:t>cử</a:t>
                      </a:r>
                      <a:r>
                        <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200" b="0" kern="1200" dirty="0" err="1" smtClean="0">
                          <a:solidFill>
                            <a:srgbClr val="FF0000"/>
                          </a:solidFill>
                          <a:effectLst/>
                          <a:latin typeface="Times New Roman" panose="02020603050405020304" pitchFamily="18" charset="0"/>
                          <a:ea typeface="+mn-ea"/>
                          <a:cs typeface="Times New Roman" panose="02020603050405020304" pitchFamily="18" charset="0"/>
                        </a:rPr>
                        <a:t>Quyết</a:t>
                      </a:r>
                      <a:r>
                        <a:rPr lang="en-US" sz="2200" b="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200" b="0" kern="1200" dirty="0" err="1" smtClean="0">
                          <a:solidFill>
                            <a:srgbClr val="FF0000"/>
                          </a:solidFill>
                          <a:effectLst/>
                          <a:latin typeface="Times New Roman" panose="02020603050405020304" pitchFamily="18" charset="0"/>
                          <a:ea typeface="+mn-ea"/>
                          <a:cs typeface="Times New Roman" panose="02020603050405020304" pitchFamily="18" charset="0"/>
                        </a:rPr>
                        <a:t>định</a:t>
                      </a:r>
                      <a:r>
                        <a:rPr lang="en-US" sz="2200" b="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200" b="0" kern="1200" dirty="0" err="1" smtClean="0">
                          <a:solidFill>
                            <a:srgbClr val="FF0000"/>
                          </a:solidFill>
                          <a:effectLst/>
                          <a:latin typeface="Times New Roman" panose="02020603050405020304" pitchFamily="18" charset="0"/>
                          <a:ea typeface="+mn-ea"/>
                          <a:cs typeface="Times New Roman" panose="02020603050405020304" pitchFamily="18" charset="0"/>
                        </a:rPr>
                        <a:t>giải</a:t>
                      </a:r>
                      <a:r>
                        <a:rPr lang="en-US" sz="2200" b="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200" b="0" kern="1200" dirty="0" err="1" smtClean="0">
                          <a:solidFill>
                            <a:srgbClr val="FF0000"/>
                          </a:solidFill>
                          <a:effectLst/>
                          <a:latin typeface="Times New Roman" panose="02020603050405020304" pitchFamily="18" charset="0"/>
                          <a:ea typeface="+mn-ea"/>
                          <a:cs typeface="Times New Roman" panose="02020603050405020304" pitchFamily="18" charset="0"/>
                        </a:rPr>
                        <a:t>thể</a:t>
                      </a:r>
                      <a:r>
                        <a:rPr lang="en-US" sz="2200" b="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200" b="0" kern="1200" dirty="0" err="1" smtClean="0">
                          <a:solidFill>
                            <a:srgbClr val="FF0000"/>
                          </a:solidFill>
                          <a:effectLst/>
                          <a:latin typeface="Times New Roman" panose="02020603050405020304" pitchFamily="18" charset="0"/>
                          <a:ea typeface="+mn-ea"/>
                          <a:cs typeface="Times New Roman" panose="02020603050405020304" pitchFamily="18" charset="0"/>
                        </a:rPr>
                        <a:t>phải</a:t>
                      </a:r>
                      <a:r>
                        <a:rPr lang="en-US" sz="2200" b="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200" b="0" kern="1200" dirty="0" err="1" smtClean="0">
                          <a:solidFill>
                            <a:srgbClr val="FF0000"/>
                          </a:solidFill>
                          <a:effectLst/>
                          <a:latin typeface="Times New Roman" panose="02020603050405020304" pitchFamily="18" charset="0"/>
                          <a:ea typeface="+mn-ea"/>
                          <a:cs typeface="Times New Roman" panose="02020603050405020304" pitchFamily="18" charset="0"/>
                        </a:rPr>
                        <a:t>được</a:t>
                      </a:r>
                      <a:r>
                        <a:rPr lang="en-US" sz="2200" b="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200" b="0" kern="1200" dirty="0" err="1" smtClean="0">
                          <a:solidFill>
                            <a:srgbClr val="FF0000"/>
                          </a:solidFill>
                          <a:effectLst/>
                          <a:latin typeface="Times New Roman" panose="02020603050405020304" pitchFamily="18" charset="0"/>
                          <a:ea typeface="+mn-ea"/>
                          <a:cs typeface="Times New Roman" panose="02020603050405020304" pitchFamily="18" charset="0"/>
                        </a:rPr>
                        <a:t>sự</a:t>
                      </a:r>
                      <a:r>
                        <a:rPr lang="en-US" sz="2200" b="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200" b="0" kern="1200" dirty="0" err="1" smtClean="0">
                          <a:solidFill>
                            <a:srgbClr val="FF0000"/>
                          </a:solidFill>
                          <a:effectLst/>
                          <a:latin typeface="Times New Roman" panose="02020603050405020304" pitchFamily="18" charset="0"/>
                          <a:ea typeface="+mn-ea"/>
                          <a:cs typeface="Times New Roman" panose="02020603050405020304" pitchFamily="18" charset="0"/>
                        </a:rPr>
                        <a:t>đồng</a:t>
                      </a:r>
                      <a:r>
                        <a:rPr lang="en-US" sz="2200" b="0" kern="1200" dirty="0" smtClean="0">
                          <a:solidFill>
                            <a:srgbClr val="FF0000"/>
                          </a:solidFill>
                          <a:effectLst/>
                          <a:latin typeface="Times New Roman" panose="02020603050405020304" pitchFamily="18" charset="0"/>
                          <a:ea typeface="+mn-ea"/>
                          <a:cs typeface="Times New Roman" panose="02020603050405020304" pitchFamily="18" charset="0"/>
                        </a:rPr>
                        <a:t> ý </a:t>
                      </a:r>
                      <a:r>
                        <a:rPr lang="en-US" sz="2200" b="0" kern="1200" dirty="0" err="1" smtClean="0">
                          <a:solidFill>
                            <a:srgbClr val="FF0000"/>
                          </a:solidFill>
                          <a:effectLst/>
                          <a:latin typeface="Times New Roman" panose="02020603050405020304" pitchFamily="18" charset="0"/>
                          <a:ea typeface="+mn-ea"/>
                          <a:cs typeface="Times New Roman" panose="02020603050405020304" pitchFamily="18" charset="0"/>
                        </a:rPr>
                        <a:t>của</a:t>
                      </a:r>
                      <a:r>
                        <a:rPr lang="vi-VN" sz="2200" b="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vi-VN" sz="2200" b="0" kern="1200" dirty="0" smtClean="0">
                          <a:solidFill>
                            <a:srgbClr val="FF0000"/>
                          </a:solidFill>
                          <a:effectLst/>
                          <a:latin typeface="Times New Roman" panose="02020603050405020304" pitchFamily="18" charset="0"/>
                          <a:ea typeface="+mn-ea"/>
                          <a:cs typeface="Times New Roman" panose="02020603050405020304" pitchFamily="18" charset="0"/>
                        </a:rPr>
                        <a:t>UBND </a:t>
                      </a:r>
                      <a:r>
                        <a:rPr lang="vi-VN" sz="2200" b="0" kern="1200" dirty="0" smtClean="0">
                          <a:solidFill>
                            <a:srgbClr val="FF0000"/>
                          </a:solidFill>
                          <a:effectLst/>
                          <a:latin typeface="Times New Roman" panose="02020603050405020304" pitchFamily="18" charset="0"/>
                          <a:ea typeface="+mn-ea"/>
                          <a:cs typeface="Times New Roman" panose="02020603050405020304" pitchFamily="18" charset="0"/>
                        </a:rPr>
                        <a:t>cấp tỉnh</a:t>
                      </a:r>
                      <a:r>
                        <a:rPr lang="en-US" sz="2200" b="0" kern="1200" dirty="0" smtClean="0">
                          <a:solidFill>
                            <a:srgbClr val="FF0000"/>
                          </a:solidFill>
                          <a:effectLst/>
                          <a:latin typeface="Times New Roman" panose="02020603050405020304" pitchFamily="18" charset="0"/>
                          <a:ea typeface="+mn-ea"/>
                          <a:cs typeface="Times New Roman" panose="02020603050405020304" pitchFamily="18" charset="0"/>
                        </a:rPr>
                        <a:t>. </a:t>
                      </a:r>
                      <a:endParaRPr lang="en-US" sz="2200" b="0" i="0" u="none" kern="1200" dirty="0" smtClean="0">
                        <a:solidFill>
                          <a:srgbClr val="0070C0"/>
                        </a:solidFill>
                        <a:effectLst/>
                        <a:latin typeface="Times New Roman" panose="02020603050405020304" pitchFamily="18" charset="0"/>
                        <a:ea typeface="+mn-ea"/>
                        <a:cs typeface="Times New Roman" panose="02020603050405020304" pitchFamily="18" charset="0"/>
                      </a:endParaRPr>
                    </a:p>
                  </a:txBody>
                  <a:tcPr>
                    <a:noFill/>
                  </a:tcPr>
                </a:tc>
                <a:tc>
                  <a:txBody>
                    <a:bodyPr/>
                    <a:lstStyle/>
                    <a:p>
                      <a:pPr algn="ctr"/>
                      <a:r>
                        <a:rPr lang="en-US" sz="4000" dirty="0" smtClean="0">
                          <a:solidFill>
                            <a:srgbClr val="FF0000"/>
                          </a:solidFill>
                          <a:latin typeface="Times New Roman" panose="02020603050405020304" pitchFamily="18" charset="0"/>
                          <a:cs typeface="Times New Roman" panose="02020603050405020304" pitchFamily="18" charset="0"/>
                        </a:rPr>
                        <a:t>              03</a:t>
                      </a:r>
                    </a:p>
                    <a:p>
                      <a:pPr algn="r"/>
                      <a:r>
                        <a:rPr lang="en-US" sz="2000" dirty="0" smtClean="0">
                          <a:solidFill>
                            <a:srgbClr val="FF0000"/>
                          </a:solidFill>
                          <a:latin typeface="Times New Roman" panose="02020603050405020304" pitchFamily="18" charset="0"/>
                          <a:cs typeface="Times New Roman" panose="02020603050405020304" pitchFamily="18" charset="0"/>
                        </a:rPr>
                        <a:t> </a:t>
                      </a:r>
                    </a:p>
                    <a:p>
                      <a:pPr algn="ct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Trường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hợp</a:t>
                      </a:r>
                      <a:r>
                        <a:rPr lang="en-US" sz="2000" baseline="0" dirty="0" smtClean="0">
                          <a:solidFill>
                            <a:srgbClr val="002060"/>
                          </a:solidFill>
                          <a:latin typeface="Times New Roman" panose="02020603050405020304" pitchFamily="18" charset="0"/>
                          <a:cs typeface="Times New Roman" panose="02020603050405020304" pitchFamily="18" charset="0"/>
                        </a:rPr>
                        <a:t> </a:t>
                      </a:r>
                    </a:p>
                    <a:p>
                      <a:pPr algn="ct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điều</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chỉnh</a:t>
                      </a:r>
                      <a:endParaRPr lang="en-US" sz="2000" baseline="0" dirty="0" smtClean="0">
                        <a:solidFill>
                          <a:srgbClr val="002060"/>
                        </a:solidFill>
                        <a:latin typeface="Times New Roman" panose="02020603050405020304" pitchFamily="18" charset="0"/>
                        <a:cs typeface="Times New Roman" panose="02020603050405020304" pitchFamily="18" charset="0"/>
                      </a:endParaRPr>
                    </a:p>
                    <a:p>
                      <a:pPr algn="r"/>
                      <a:endParaRPr lang="en-US" sz="2000" baseline="0" dirty="0" smtClean="0">
                        <a:solidFill>
                          <a:srgbClr val="FF0000"/>
                        </a:solidFill>
                        <a:latin typeface="Times New Roman" panose="02020603050405020304" pitchFamily="18" charset="0"/>
                        <a:cs typeface="Times New Roman" panose="02020603050405020304" pitchFamily="18" charset="0"/>
                      </a:endParaRPr>
                    </a:p>
                    <a:p>
                      <a:pPr algn="r"/>
                      <a:endParaRPr lang="en-US" sz="2000" baseline="0" dirty="0" smtClean="0">
                        <a:solidFill>
                          <a:srgbClr val="FF0000"/>
                        </a:solidFill>
                        <a:latin typeface="Times New Roman" panose="02020603050405020304" pitchFamily="18" charset="0"/>
                        <a:cs typeface="Times New Roman" panose="02020603050405020304" pitchFamily="18" charset="0"/>
                      </a:endParaRPr>
                    </a:p>
                    <a:p>
                      <a:pPr algn="r"/>
                      <a:endParaRPr lang="en-US" sz="2000" baseline="0" dirty="0" smtClean="0">
                        <a:solidFill>
                          <a:srgbClr val="FF0000"/>
                        </a:solidFill>
                        <a:latin typeface="Times New Roman" panose="02020603050405020304" pitchFamily="18" charset="0"/>
                        <a:cs typeface="Times New Roman" panose="02020603050405020304" pitchFamily="18" charset="0"/>
                      </a:endParaRPr>
                    </a:p>
                    <a:p>
                      <a:pPr algn="just"/>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UBND</a:t>
                      </a:r>
                      <a:r>
                        <a:rPr lang="vi-VN"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cấp</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tỉnh</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tự</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mình</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hoặc</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theo</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đề</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nghị</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của</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UBND</a:t>
                      </a:r>
                      <a:r>
                        <a:rPr lang="vi-VN"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cấp</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xã</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quyết</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định</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điều</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chỉnh</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vi-VN"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KVBP</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đã</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được</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UBND</a:t>
                      </a:r>
                      <a:r>
                        <a:rPr lang="vi-VN"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cấp</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xã</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quyết</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định</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trên</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nguyên</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tắc</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tạo</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thuận</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lợi</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cho</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cử</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tri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trong</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việc</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tham</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gia</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bầu</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cử</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bảo</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đảm</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công</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bằng</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hợp</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lý</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không</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làm</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thay</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đổi</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quyền</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bầu</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cử</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của</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cử</a:t>
                      </a:r>
                      <a:r>
                        <a:rPr lang="en-US" sz="2000" b="1"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tri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và</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tuân</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thủ</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quy</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định</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của</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Luật</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Bầu</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cử</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và</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các</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văn</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bản</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hướng</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dẫn</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có</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liên</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quan</a:t>
                      </a:r>
                      <a:r>
                        <a:rPr lang="en-US" sz="2000" b="0" kern="1200" baseline="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baseline="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và</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gửi</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đến</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UBND</a:t>
                      </a:r>
                      <a:r>
                        <a:rPr lang="vi-VN"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cấp</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r>
                        <a:rPr lang="en-US" sz="2000" b="0" kern="1200" dirty="0" err="1" smtClean="0">
                          <a:solidFill>
                            <a:schemeClr val="accent5">
                              <a:lumMod val="50000"/>
                            </a:schemeClr>
                          </a:solidFill>
                          <a:effectLst/>
                          <a:latin typeface="Times New Roman" panose="02020603050405020304" pitchFamily="18" charset="0"/>
                          <a:ea typeface="+mn-ea"/>
                          <a:cs typeface="Times New Roman" panose="02020603050405020304" pitchFamily="18" charset="0"/>
                        </a:rPr>
                        <a:t>xã</a:t>
                      </a:r>
                      <a:r>
                        <a:rPr lang="en-US" sz="2000" b="0" kern="1200" dirty="0" smtClean="0">
                          <a:solidFill>
                            <a:schemeClr val="accent5">
                              <a:lumMod val="50000"/>
                            </a:schemeClr>
                          </a:solidFill>
                          <a:effectLst/>
                          <a:latin typeface="Times New Roman" panose="02020603050405020304" pitchFamily="18" charset="0"/>
                          <a:ea typeface="+mn-ea"/>
                          <a:cs typeface="Times New Roman" panose="02020603050405020304" pitchFamily="18" charset="0"/>
                        </a:rPr>
                        <a:t>. </a:t>
                      </a:r>
                      <a:endParaRPr lang="en-US" sz="2000" b="0" dirty="0">
                        <a:solidFill>
                          <a:schemeClr val="accent5">
                            <a:lumMod val="50000"/>
                          </a:schemeClr>
                        </a:solidFill>
                        <a:latin typeface="Times New Roman" panose="02020603050405020304" pitchFamily="18" charset="0"/>
                        <a:cs typeface="Times New Roman" panose="02020603050405020304" pitchFamily="18" charset="0"/>
                      </a:endParaRPr>
                    </a:p>
                  </a:txBody>
                  <a:tcPr>
                    <a:noFill/>
                  </a:tcPr>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883" y="1554479"/>
            <a:ext cx="2619153" cy="1614023"/>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5119" y="1554481"/>
            <a:ext cx="2486246" cy="1996793"/>
          </a:xfrm>
          <a:prstGeom prst="ellipse">
            <a:avLst/>
          </a:prstGeom>
          <a:ln>
            <a:noFill/>
          </a:ln>
          <a:effectLst>
            <a:softEdge rad="112500"/>
          </a:effectLst>
        </p:spPr>
      </p:pic>
      <p:sp>
        <p:nvSpPr>
          <p:cNvPr id="8" name="Rectangle 7"/>
          <p:cNvSpPr/>
          <p:nvPr/>
        </p:nvSpPr>
        <p:spPr>
          <a:xfrm>
            <a:off x="4837815" y="7090348"/>
            <a:ext cx="9237918" cy="477054"/>
          </a:xfrm>
          <a:prstGeom prst="rect">
            <a:avLst/>
          </a:prstGeom>
        </p:spPr>
        <p:txBody>
          <a:bodyPr wrap="square">
            <a:spAutoFit/>
          </a:bodyPr>
          <a:lstStyle/>
          <a:p>
            <a:pPr algn="just"/>
            <a:r>
              <a:rPr lang="en-US" sz="2500" i="1" dirty="0">
                <a:solidFill>
                  <a:srgbClr val="FF0000"/>
                </a:solidFill>
                <a:latin typeface="Times New Roman" panose="02020603050405020304" pitchFamily="18" charset="0"/>
                <a:cs typeface="Times New Roman" panose="02020603050405020304" pitchFamily="18" charset="0"/>
              </a:rPr>
              <a:t>👉</a:t>
            </a:r>
            <a:r>
              <a:rPr lang="en-US" i="1" dirty="0">
                <a:solidFill>
                  <a:srgbClr val="FF0000"/>
                </a:solidFill>
                <a:latin typeface="Times New Roman" panose="02020603050405020304" pitchFamily="18" charset="0"/>
                <a:cs typeface="Times New Roman" panose="02020603050405020304" pitchFamily="18" charset="0"/>
              </a:rPr>
              <a:t> </a:t>
            </a:r>
            <a:r>
              <a:rPr lang="vi-VN" i="1" dirty="0" smtClean="0">
                <a:solidFill>
                  <a:srgbClr val="FF0000"/>
                </a:solidFill>
                <a:latin typeface="Times New Roman" panose="02020603050405020304" pitchFamily="18" charset="0"/>
                <a:cs typeface="Times New Roman" panose="02020603050405020304" pitchFamily="18" charset="0"/>
              </a:rPr>
              <a:t> </a:t>
            </a:r>
            <a:r>
              <a:rPr lang="vi-VN" sz="2000" b="1" dirty="0" smtClean="0">
                <a:solidFill>
                  <a:srgbClr val="FF0000"/>
                </a:solidFill>
                <a:latin typeface="Times New Roman" panose="02020603050405020304" pitchFamily="18" charset="0"/>
                <a:cs typeface="Times New Roman" panose="02020603050405020304" pitchFamily="18" charset="0"/>
              </a:rPr>
              <a:t>UBND </a:t>
            </a:r>
            <a:r>
              <a:rPr lang="en-US" sz="2000" b="1" dirty="0" err="1" smtClean="0">
                <a:solidFill>
                  <a:srgbClr val="FF0000"/>
                </a:solidFill>
                <a:latin typeface="Times New Roman" panose="02020603050405020304" pitchFamily="18" charset="0"/>
                <a:cs typeface="Times New Roman" panose="02020603050405020304" pitchFamily="18" charset="0"/>
              </a:rPr>
              <a:t>cấp</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xã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phải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thông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kịp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đến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cử</a:t>
            </a:r>
            <a:r>
              <a:rPr lang="en-US" sz="2000" b="1" dirty="0">
                <a:solidFill>
                  <a:srgbClr val="FF0000"/>
                </a:solidFill>
                <a:latin typeface="Times New Roman" panose="02020603050405020304" pitchFamily="18" charset="0"/>
                <a:cs typeface="Times New Roman" panose="02020603050405020304" pitchFamily="18" charset="0"/>
              </a:rPr>
              <a:t> tri </a:t>
            </a:r>
            <a:r>
              <a:rPr lang="en-US" sz="2000" b="1" dirty="0" err="1">
                <a:solidFill>
                  <a:srgbClr val="FF0000"/>
                </a:solidFill>
                <a:latin typeface="Times New Roman" panose="02020603050405020304" pitchFamily="18" charset="0"/>
                <a:cs typeface="Times New Roman" panose="02020603050405020304" pitchFamily="18" charset="0"/>
              </a:rPr>
              <a:t>về</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việc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thay</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đổi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điều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chỉnh</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extLst>
      <p:ext uri="{BB962C8B-B14F-4D97-AF65-F5344CB8AC3E}">
        <p14:creationId xmlns:p14="http://schemas.microsoft.com/office/powerpoint/2010/main" val="395590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827935" y="477844"/>
            <a:ext cx="7696200" cy="1292543"/>
          </a:xfrm>
          <a:prstGeom prst="rect">
            <a:avLst/>
          </a:prstGeom>
          <a:noFill/>
          <a:ln/>
        </p:spPr>
        <p:txBody>
          <a:bodyPr wrap="square" lIns="0" tIns="0" rIns="0" bIns="0" rtlCol="0" anchor="t"/>
          <a:lstStyle/>
          <a:p>
            <a:pPr marL="0" indent="0" algn="l">
              <a:lnSpc>
                <a:spcPts val="5050"/>
              </a:lnSpc>
              <a:buNone/>
            </a:pPr>
            <a:r>
              <a:rPr lang="en-US" sz="5000" b="1" dirty="0">
                <a:solidFill>
                  <a:srgbClr val="403CCF"/>
                </a:solidFill>
                <a:latin typeface="Times New Roman" panose="02020603050405020304" pitchFamily="18" charset="0"/>
                <a:ea typeface="Libre Baskerville" pitchFamily="34" charset="-122"/>
                <a:cs typeface="Times New Roman" panose="02020603050405020304" pitchFamily="18" charset="0"/>
              </a:rPr>
              <a:t>PHẦN III – ỨNG DỤNG CNTT, CHUYỂN ĐỔI SỐ</a:t>
            </a:r>
            <a:endParaRPr lang="en-US" sz="5000" b="1" dirty="0">
              <a:latin typeface="Times New Roman" panose="02020603050405020304" pitchFamily="18" charset="0"/>
              <a:cs typeface="Times New Roman" panose="02020603050405020304" pitchFamily="18" charset="0"/>
            </a:endParaRPr>
          </a:p>
        </p:txBody>
      </p:sp>
      <p:sp>
        <p:nvSpPr>
          <p:cNvPr id="5" name="Text 1"/>
          <p:cNvSpPr/>
          <p:nvPr/>
        </p:nvSpPr>
        <p:spPr>
          <a:xfrm>
            <a:off x="1653802" y="2069159"/>
            <a:ext cx="2454773" cy="323017"/>
          </a:xfrm>
          <a:prstGeom prst="rect">
            <a:avLst/>
          </a:prstGeom>
          <a:noFill/>
          <a:ln/>
        </p:spPr>
        <p:txBody>
          <a:bodyPr wrap="none" lIns="0" tIns="0" rIns="0" bIns="0" rtlCol="0" anchor="t"/>
          <a:lstStyle/>
          <a:p>
            <a:pPr marL="0" indent="0" algn="l">
              <a:lnSpc>
                <a:spcPts val="2500"/>
              </a:lnSpc>
              <a:buNone/>
            </a:pPr>
            <a:r>
              <a:rPr lang="en-US" sz="2800" b="1" dirty="0" err="1" smtClean="0">
                <a:solidFill>
                  <a:srgbClr val="002060"/>
                </a:solidFill>
                <a:latin typeface="Times New Roman" panose="02020603050405020304" pitchFamily="18" charset="0"/>
                <a:cs typeface="Times New Roman" panose="02020603050405020304" pitchFamily="18" charset="0"/>
              </a:rPr>
              <a:t>Nguyên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tắc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chung</a:t>
            </a:r>
            <a:endParaRPr lang="en-US" sz="2800" b="1" dirty="0" smtClean="0">
              <a:solidFill>
                <a:srgbClr val="002060"/>
              </a:solidFill>
              <a:latin typeface="Times New Roman" panose="02020603050405020304" pitchFamily="18" charset="0"/>
              <a:cs typeface="Times New Roman" panose="02020603050405020304" pitchFamily="18" charset="0"/>
            </a:endParaRPr>
          </a:p>
          <a:p>
            <a:pPr marL="0" indent="0" algn="l">
              <a:lnSpc>
                <a:spcPts val="2500"/>
              </a:lnSpc>
              <a:buNone/>
            </a:pPr>
            <a:endParaRPr lang="en-US" sz="2000" b="1" dirty="0">
              <a:solidFill>
                <a:srgbClr val="002060"/>
              </a:solidFill>
            </a:endParaRPr>
          </a:p>
        </p:txBody>
      </p:sp>
      <p:sp>
        <p:nvSpPr>
          <p:cNvPr id="8" name="Text 3"/>
          <p:cNvSpPr/>
          <p:nvPr/>
        </p:nvSpPr>
        <p:spPr>
          <a:xfrm>
            <a:off x="809285" y="4102143"/>
            <a:ext cx="3092291" cy="323017"/>
          </a:xfrm>
          <a:prstGeom prst="rect">
            <a:avLst/>
          </a:prstGeom>
          <a:noFill/>
          <a:ln/>
        </p:spPr>
        <p:txBody>
          <a:bodyPr wrap="none" lIns="0" tIns="0" rIns="0" bIns="0" rtlCol="0" anchor="t"/>
          <a:lstStyle/>
          <a:p>
            <a:pPr>
              <a:lnSpc>
                <a:spcPts val="2500"/>
              </a:lnSpc>
            </a:pPr>
            <a:r>
              <a:rPr lang="en-US" sz="7000" dirty="0">
                <a:solidFill>
                  <a:srgbClr val="FF0000"/>
                </a:solidFill>
              </a:rPr>
              <a:t>💻</a:t>
            </a:r>
            <a:r>
              <a:rPr lang="en-US" sz="2000" dirty="0"/>
              <a:t> </a:t>
            </a:r>
            <a:r>
              <a:rPr lang="vi-VN" sz="2800" b="1" dirty="0">
                <a:solidFill>
                  <a:srgbClr val="002060"/>
                </a:solidFill>
                <a:latin typeface="Times New Roman" panose="02020603050405020304" pitchFamily="18" charset="0"/>
                <a:cs typeface="Times New Roman" panose="02020603050405020304" pitchFamily="18" charset="0"/>
              </a:rPr>
              <a:t>Các nghiệp vụ ưu tiên ứng dụng CNTT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9" name="Text 4"/>
          <p:cNvSpPr/>
          <p:nvPr/>
        </p:nvSpPr>
        <p:spPr>
          <a:xfrm>
            <a:off x="982384" y="4740419"/>
            <a:ext cx="7696200" cy="330875"/>
          </a:xfrm>
          <a:prstGeom prst="rect">
            <a:avLst/>
          </a:prstGeom>
          <a:noFill/>
          <a:ln/>
        </p:spPr>
        <p:txBody>
          <a:bodyPr wrap="none" lIns="0" tIns="0" rIns="0" bIns="0" rtlCol="0" anchor="t"/>
          <a:lstStyle/>
          <a:p>
            <a:pPr lvl="0" eaLnBrk="0" fontAlgn="base" hangingPunct="0">
              <a:spcBef>
                <a:spcPct val="0"/>
              </a:spcBef>
              <a:spcAft>
                <a:spcPct val="0"/>
              </a:spcAft>
            </a:pPr>
            <a:r>
              <a:rPr lang="en-US" altLang="en-US" sz="3000" dirty="0" smtClean="0">
                <a:solidFill>
                  <a:srgbClr val="FFC000"/>
                </a:solidFill>
                <a:latin typeface="Times New Roman" panose="02020603050405020304" pitchFamily="18" charset="0"/>
                <a:cs typeface="Times New Roman" panose="02020603050405020304" pitchFamily="18" charset="0"/>
              </a:rPr>
              <a:t>📣 </a:t>
            </a:r>
            <a:r>
              <a:rPr lang="en-US" altLang="en-US" sz="2000" dirty="0" smtClean="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Thông</a:t>
            </a:r>
            <a:r>
              <a:rPr lang="en-US" altLang="en-US" sz="2500" dirty="0">
                <a:solidFill>
                  <a:srgbClr val="002060"/>
                </a:solidFill>
                <a:latin typeface="Times New Roman" panose="02020603050405020304" pitchFamily="18" charset="0"/>
                <a:cs typeface="Times New Roman" panose="02020603050405020304" pitchFamily="18" charset="0"/>
              </a:rPr>
              <a:t> tin, </a:t>
            </a:r>
            <a:r>
              <a:rPr lang="en-US" altLang="en-US" sz="2500" dirty="0" err="1">
                <a:solidFill>
                  <a:srgbClr val="002060"/>
                </a:solidFill>
                <a:latin typeface="Times New Roman" panose="02020603050405020304" pitchFamily="18" charset="0"/>
                <a:cs typeface="Times New Roman" panose="02020603050405020304" pitchFamily="18" charset="0"/>
              </a:rPr>
              <a:t>tuyên</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truyền</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vận</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động</a:t>
            </a:r>
            <a:r>
              <a:rPr lang="en-US" altLang="en-US" sz="2500" dirty="0">
                <a:solidFill>
                  <a:srgbClr val="002060"/>
                </a:solidFill>
                <a:latin typeface="Times New Roman" panose="02020603050405020304" pitchFamily="18" charset="0"/>
                <a:cs typeface="Times New Roman" panose="02020603050405020304" pitchFamily="18" charset="0"/>
              </a:rPr>
              <a:t> </a:t>
            </a:r>
            <a:endParaRPr lang="vi-VN" altLang="en-US" sz="2500" dirty="0" smtClean="0">
              <a:solidFill>
                <a:srgbClr val="00206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3000" dirty="0" smtClean="0">
                <a:solidFill>
                  <a:srgbClr val="92D050"/>
                </a:solidFill>
                <a:latin typeface="Times New Roman" panose="02020603050405020304" pitchFamily="18" charset="0"/>
                <a:cs typeface="Times New Roman" panose="02020603050405020304" pitchFamily="18" charset="0"/>
              </a:rPr>
              <a:t>📊</a:t>
            </a:r>
            <a:r>
              <a:rPr lang="en-US" altLang="en-US" sz="2000" dirty="0" smtClean="0">
                <a:solidFill>
                  <a:srgbClr val="002060"/>
                </a:solidFill>
                <a:latin typeface="Times New Roman" panose="02020603050405020304" pitchFamily="18" charset="0"/>
                <a:cs typeface="Times New Roman" panose="02020603050405020304" pitchFamily="18" charset="0"/>
              </a:rPr>
              <a:t>  </a:t>
            </a:r>
            <a:r>
              <a:rPr lang="vi-VN" altLang="en-US" sz="2000" dirty="0" smtClean="0">
                <a:solidFill>
                  <a:srgbClr val="002060"/>
                </a:solidFill>
                <a:latin typeface="Times New Roman" panose="02020603050405020304" pitchFamily="18" charset="0"/>
                <a:cs typeface="Times New Roman" panose="02020603050405020304" pitchFamily="18" charset="0"/>
              </a:rPr>
              <a:t> </a:t>
            </a:r>
            <a:r>
              <a:rPr lang="en-US" altLang="en-US" sz="2500" dirty="0" err="1" smtClean="0">
                <a:solidFill>
                  <a:srgbClr val="002060"/>
                </a:solidFill>
                <a:latin typeface="Times New Roman" panose="02020603050405020304" pitchFamily="18" charset="0"/>
                <a:cs typeface="Times New Roman" panose="02020603050405020304" pitchFamily="18" charset="0"/>
              </a:rPr>
              <a:t>Cập</a:t>
            </a:r>
            <a:r>
              <a:rPr lang="en-US" altLang="en-US" sz="2500" dirty="0" smtClean="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nhật</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báo</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cáo</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tình</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hình</a:t>
            </a:r>
            <a:r>
              <a:rPr lang="en-US" altLang="en-US" sz="2500" dirty="0">
                <a:solidFill>
                  <a:srgbClr val="002060"/>
                </a:solidFill>
                <a:latin typeface="Times New Roman" panose="02020603050405020304" pitchFamily="18" charset="0"/>
                <a:cs typeface="Times New Roman" panose="02020603050405020304" pitchFamily="18" charset="0"/>
              </a:rPr>
              <a:t> – </a:t>
            </a:r>
            <a:r>
              <a:rPr lang="en-US" altLang="en-US" sz="2500" dirty="0" err="1">
                <a:solidFill>
                  <a:srgbClr val="002060"/>
                </a:solidFill>
                <a:latin typeface="Times New Roman" panose="02020603050405020304" pitchFamily="18" charset="0"/>
                <a:cs typeface="Times New Roman" panose="02020603050405020304" pitchFamily="18" charset="0"/>
              </a:rPr>
              <a:t>tiến</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độ</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bầu</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smtClean="0">
                <a:solidFill>
                  <a:srgbClr val="002060"/>
                </a:solidFill>
                <a:latin typeface="Times New Roman" panose="02020603050405020304" pitchFamily="18" charset="0"/>
                <a:cs typeface="Times New Roman" panose="02020603050405020304" pitchFamily="18" charset="0"/>
              </a:rPr>
              <a:t>cử</a:t>
            </a:r>
            <a:endParaRPr lang="en-US" altLang="en-US" sz="2000" dirty="0" smtClean="0">
              <a:solidFill>
                <a:srgbClr val="00206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smtClean="0">
                <a:solidFill>
                  <a:srgbClr val="002060"/>
                </a:solidFill>
                <a:latin typeface="Times New Roman" panose="02020603050405020304" pitchFamily="18" charset="0"/>
                <a:cs typeface="Times New Roman" panose="02020603050405020304" pitchFamily="18" charset="0"/>
              </a:rPr>
              <a:t>        </a:t>
            </a:r>
            <a:r>
              <a:rPr lang="vi-VN" altLang="en-US" sz="2000" dirty="0" smtClean="0">
                <a:solidFill>
                  <a:srgbClr val="002060"/>
                </a:solidFill>
                <a:latin typeface="Times New Roman" panose="02020603050405020304" pitchFamily="18" charset="0"/>
                <a:cs typeface="Times New Roman" panose="02020603050405020304" pitchFamily="18" charset="0"/>
              </a:rPr>
              <a:t> </a:t>
            </a:r>
            <a:r>
              <a:rPr lang="en-US" altLang="en-US" sz="2500" dirty="0" err="1" smtClean="0">
                <a:solidFill>
                  <a:srgbClr val="002060"/>
                </a:solidFill>
                <a:latin typeface="Times New Roman" panose="02020603050405020304" pitchFamily="18" charset="0"/>
                <a:cs typeface="Times New Roman" panose="02020603050405020304" pitchFamily="18" charset="0"/>
              </a:rPr>
              <a:t>Lập</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niêm</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yết</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danh</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smtClean="0">
                <a:solidFill>
                  <a:srgbClr val="002060"/>
                </a:solidFill>
                <a:latin typeface="Times New Roman" panose="02020603050405020304" pitchFamily="18" charset="0"/>
                <a:cs typeface="Times New Roman" panose="02020603050405020304" pitchFamily="18" charset="0"/>
              </a:rPr>
              <a:t>sách</a:t>
            </a:r>
            <a:r>
              <a:rPr lang="en-US" altLang="en-US" sz="2500" dirty="0" smtClean="0">
                <a:solidFill>
                  <a:srgbClr val="002060"/>
                </a:solidFill>
                <a:latin typeface="Times New Roman" panose="02020603050405020304" pitchFamily="18" charset="0"/>
                <a:cs typeface="Times New Roman" panose="02020603050405020304" pitchFamily="18" charset="0"/>
              </a:rPr>
              <a:t>; </a:t>
            </a:r>
            <a:r>
              <a:rPr lang="en-US" altLang="en-US" sz="2500" dirty="0">
                <a:solidFill>
                  <a:srgbClr val="002060"/>
                </a:solidFill>
                <a:latin typeface="Times New Roman" panose="02020603050405020304" pitchFamily="18" charset="0"/>
                <a:cs typeface="Times New Roman" panose="02020603050405020304" pitchFamily="18" charset="0"/>
              </a:rPr>
              <a:t>in </a:t>
            </a:r>
            <a:r>
              <a:rPr lang="en-US" altLang="en-US" sz="2500" dirty="0" err="1">
                <a:solidFill>
                  <a:srgbClr val="002060"/>
                </a:solidFill>
                <a:latin typeface="Times New Roman" panose="02020603050405020304" pitchFamily="18" charset="0"/>
                <a:cs typeface="Times New Roman" panose="02020603050405020304" pitchFamily="18" charset="0"/>
              </a:rPr>
              <a:t>thẻ</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cử</a:t>
            </a:r>
            <a:r>
              <a:rPr lang="en-US" altLang="en-US" sz="2500" dirty="0">
                <a:solidFill>
                  <a:srgbClr val="002060"/>
                </a:solidFill>
                <a:latin typeface="Times New Roman" panose="02020603050405020304" pitchFamily="18" charset="0"/>
                <a:cs typeface="Times New Roman" panose="02020603050405020304" pitchFamily="18" charset="0"/>
              </a:rPr>
              <a:t> tri; </a:t>
            </a:r>
            <a:r>
              <a:rPr lang="en-US" altLang="en-US" sz="2500" dirty="0" err="1">
                <a:solidFill>
                  <a:srgbClr val="002060"/>
                </a:solidFill>
                <a:latin typeface="Times New Roman" panose="02020603050405020304" pitchFamily="18" charset="0"/>
                <a:cs typeface="Times New Roman" panose="02020603050405020304" pitchFamily="18" charset="0"/>
              </a:rPr>
              <a:t>theo</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dõi</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smtClean="0">
                <a:solidFill>
                  <a:srgbClr val="002060"/>
                </a:solidFill>
                <a:latin typeface="Times New Roman" panose="02020603050405020304" pitchFamily="18" charset="0"/>
                <a:cs typeface="Times New Roman" panose="02020603050405020304" pitchFamily="18" charset="0"/>
              </a:rPr>
              <a:t>đi</a:t>
            </a:r>
            <a:r>
              <a:rPr lang="en-US" altLang="en-US" sz="2500" dirty="0" smtClean="0">
                <a:solidFill>
                  <a:srgbClr val="002060"/>
                </a:solidFill>
                <a:latin typeface="Times New Roman" panose="02020603050405020304" pitchFamily="18" charset="0"/>
                <a:cs typeface="Times New Roman" panose="02020603050405020304" pitchFamily="18" charset="0"/>
              </a:rPr>
              <a:t> </a:t>
            </a:r>
            <a:r>
              <a:rPr lang="en-US" altLang="en-US" sz="2500" dirty="0" err="1" smtClean="0">
                <a:solidFill>
                  <a:srgbClr val="002060"/>
                </a:solidFill>
                <a:latin typeface="Times New Roman" panose="02020603050405020304" pitchFamily="18" charset="0"/>
                <a:cs typeface="Times New Roman" panose="02020603050405020304" pitchFamily="18" charset="0"/>
              </a:rPr>
              <a:t>bầu</a:t>
            </a:r>
            <a:endParaRPr lang="en-US" altLang="en-US" sz="2000" dirty="0">
              <a:solidFill>
                <a:srgbClr val="00206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4000" dirty="0">
                <a:solidFill>
                  <a:srgbClr val="7030A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Hỗ</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trợ</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kiểm</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phiếu</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tổng</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hợp</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kết</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quả</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kiểm</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smtClean="0">
                <a:solidFill>
                  <a:srgbClr val="002060"/>
                </a:solidFill>
                <a:latin typeface="Times New Roman" panose="02020603050405020304" pitchFamily="18" charset="0"/>
                <a:cs typeface="Times New Roman" panose="02020603050405020304" pitchFamily="18" charset="0"/>
              </a:rPr>
              <a:t>phiếu</a:t>
            </a:r>
            <a:endParaRPr lang="en-US" altLang="en-US" sz="2500" dirty="0">
              <a:solidFill>
                <a:srgbClr val="00206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128" y="0"/>
            <a:ext cx="5440680" cy="4612245"/>
          </a:xfrm>
          <a:prstGeom prst="ellipse">
            <a:avLst/>
          </a:prstGeom>
          <a:ln>
            <a:noFill/>
          </a:ln>
          <a:effectLst>
            <a:softEdge rad="112500"/>
          </a:effectLst>
        </p:spPr>
      </p:pic>
      <p:sp>
        <p:nvSpPr>
          <p:cNvPr id="17" name="Rectangle 16"/>
          <p:cNvSpPr/>
          <p:nvPr/>
        </p:nvSpPr>
        <p:spPr>
          <a:xfrm>
            <a:off x="723900" y="2455607"/>
            <a:ext cx="8122387" cy="1107996"/>
          </a:xfrm>
          <a:prstGeom prst="rect">
            <a:avLst/>
          </a:prstGeom>
        </p:spPr>
        <p:txBody>
          <a:bodyPr wrap="square">
            <a:spAutoFit/>
          </a:bodyPr>
          <a:lstStyle/>
          <a:p>
            <a:pPr marL="342900" indent="-342900">
              <a:buFont typeface="Arial" panose="020B0604020202020204" pitchFamily="34" charset="0"/>
              <a:buChar char="•"/>
            </a:pPr>
            <a:r>
              <a:rPr lang="en-US" sz="2200" dirty="0" smtClean="0">
                <a:solidFill>
                  <a:srgbClr val="002060"/>
                </a:solidFill>
                <a:latin typeface="Times New Roman" panose="02020603050405020304" pitchFamily="18" charset="0"/>
                <a:cs typeface="Times New Roman" panose="02020603050405020304" pitchFamily="18" charset="0"/>
              </a:rPr>
              <a:t>P</a:t>
            </a:r>
            <a:r>
              <a:rPr lang="vi-VN" sz="2200" dirty="0" smtClean="0">
                <a:solidFill>
                  <a:srgbClr val="002060"/>
                </a:solidFill>
                <a:latin typeface="Times New Roman" panose="02020603050405020304" pitchFamily="18" charset="0"/>
                <a:cs typeface="Times New Roman" panose="02020603050405020304" pitchFamily="18" charset="0"/>
              </a:rPr>
              <a:t>hù </a:t>
            </a:r>
            <a:r>
              <a:rPr lang="vi-VN" sz="2200" dirty="0">
                <a:solidFill>
                  <a:srgbClr val="002060"/>
                </a:solidFill>
                <a:latin typeface="Times New Roman" panose="02020603050405020304" pitchFamily="18" charset="0"/>
                <a:cs typeface="Times New Roman" panose="02020603050405020304" pitchFamily="18" charset="0"/>
              </a:rPr>
              <a:t>hợp điều kiện địa phương, năng lực tổ chức phụ trách bầu cử.</a:t>
            </a:r>
          </a:p>
          <a:p>
            <a:pPr marL="342900" indent="-342900">
              <a:buFont typeface="Arial" panose="020B0604020202020204" pitchFamily="34" charset="0"/>
              <a:buChar char="•"/>
            </a:pPr>
            <a:r>
              <a:rPr lang="vi-VN" sz="2200" dirty="0" smtClean="0">
                <a:solidFill>
                  <a:srgbClr val="002060"/>
                </a:solidFill>
                <a:latin typeface="Times New Roman" panose="02020603050405020304" pitchFamily="18" charset="0"/>
                <a:cs typeface="Times New Roman" panose="02020603050405020304" pitchFamily="18" charset="0"/>
              </a:rPr>
              <a:t>Bảo đảm </a:t>
            </a:r>
            <a:r>
              <a:rPr lang="en-US" sz="2200" dirty="0" smtClean="0">
                <a:solidFill>
                  <a:srgbClr val="002060"/>
                </a:solidFill>
                <a:latin typeface="Times New Roman" panose="02020603050405020304" pitchFamily="18" charset="0"/>
                <a:cs typeface="Times New Roman" panose="02020603050405020304" pitchFamily="18" charset="0"/>
              </a:rPr>
              <a:t>an </a:t>
            </a:r>
            <a:r>
              <a:rPr lang="en-US" sz="2200" dirty="0" err="1">
                <a:solidFill>
                  <a:srgbClr val="002060"/>
                </a:solidFill>
                <a:latin typeface="Times New Roman" panose="02020603050405020304" pitchFamily="18" charset="0"/>
                <a:cs typeface="Times New Roman" panose="02020603050405020304" pitchFamily="18" charset="0"/>
              </a:rPr>
              <a:t>ninh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Luật</a:t>
            </a:r>
            <a:r>
              <a:rPr lang="en-US" sz="2200" dirty="0">
                <a:solidFill>
                  <a:srgbClr val="002060"/>
                </a:solidFill>
                <a:latin typeface="Times New Roman" panose="02020603050405020304" pitchFamily="18" charset="0"/>
                <a:cs typeface="Times New Roman" panose="02020603050405020304" pitchFamily="18" charset="0"/>
              </a:rPr>
              <a:t> ATTT </a:t>
            </a:r>
            <a:r>
              <a:rPr lang="en-US" sz="2200" dirty="0" err="1">
                <a:solidFill>
                  <a:srgbClr val="002060"/>
                </a:solidFill>
                <a:latin typeface="Times New Roman" panose="02020603050405020304" pitchFamily="18" charset="0"/>
                <a:cs typeface="Times New Roman" panose="02020603050405020304" pitchFamily="18" charset="0"/>
              </a:rPr>
              <a:t>mạng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Luật</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Bảo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vệ</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dữ</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liệu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nhân</a:t>
            </a:r>
            <a:r>
              <a:rPr lang="en-US" sz="2200" dirty="0" smtClean="0">
                <a:solidFill>
                  <a:srgbClr val="002060"/>
                </a:solidFill>
                <a:latin typeface="Times New Roman" panose="02020603050405020304" pitchFamily="18" charset="0"/>
                <a:cs typeface="Times New Roman" panose="02020603050405020304" pitchFamily="18" charset="0"/>
              </a:rPr>
              <a:t>).</a:t>
            </a:r>
            <a:endParaRPr lang="en-US" sz="22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vi-VN" sz="2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827935" y="1752699"/>
            <a:ext cx="825867" cy="861774"/>
          </a:xfrm>
          <a:prstGeom prst="rect">
            <a:avLst/>
          </a:prstGeom>
        </p:spPr>
        <p:txBody>
          <a:bodyPr wrap="none">
            <a:spAutoFit/>
          </a:bodyPr>
          <a:lstStyle/>
          <a:p>
            <a:r>
              <a:rPr lang="en-US" sz="5000" dirty="0">
                <a:solidFill>
                  <a:srgbClr val="FF0000"/>
                </a:solidFill>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85" y="5621800"/>
            <a:ext cx="817380" cy="615402"/>
          </a:xfrm>
          <a:prstGeom prst="ellipse">
            <a:avLst/>
          </a:prstGeom>
          <a:ln>
            <a:noFill/>
          </a:ln>
          <a:effectLst>
            <a:softEdge rad="112500"/>
          </a:effectLst>
        </p:spPr>
      </p:pic>
      <p:sp>
        <p:nvSpPr>
          <p:cNvPr id="21" name="Rectangle 20"/>
          <p:cNvSpPr/>
          <p:nvPr/>
        </p:nvSpPr>
        <p:spPr>
          <a:xfrm>
            <a:off x="9453143" y="4352222"/>
            <a:ext cx="4964605" cy="2693045"/>
          </a:xfrm>
          <a:prstGeom prst="rect">
            <a:avLst/>
          </a:prstGeom>
        </p:spPr>
        <p:txBody>
          <a:bodyPr wrap="square">
            <a:spAutoFit/>
          </a:bodyPr>
          <a:lstStyle/>
          <a:p>
            <a:r>
              <a:rPr lang="en-US" sz="5000" dirty="0">
                <a:solidFill>
                  <a:schemeClr val="accent2">
                    <a:lumMod val="75000"/>
                  </a:schemeClr>
                </a:solidFill>
              </a:rPr>
              <a:t>🔐</a:t>
            </a:r>
            <a:r>
              <a:rPr lang="en-US" dirty="0">
                <a:solidFill>
                  <a:schemeClr val="accent2">
                    <a:lumMod val="75000"/>
                  </a:schemeClr>
                </a:solidFill>
              </a:rPr>
              <a:t> </a:t>
            </a:r>
            <a:r>
              <a:rPr lang="vi-VN" sz="2500" b="1" dirty="0">
                <a:solidFill>
                  <a:srgbClr val="002060"/>
                </a:solidFill>
                <a:latin typeface="Times New Roman" panose="02020603050405020304" pitchFamily="18" charset="0"/>
                <a:cs typeface="Times New Roman" panose="02020603050405020304" pitchFamily="18" charset="0"/>
              </a:rPr>
              <a:t>Yêu cầu trước khi triển </a:t>
            </a:r>
            <a:r>
              <a:rPr lang="vi-VN" sz="2500" b="1" dirty="0" smtClean="0">
                <a:solidFill>
                  <a:srgbClr val="002060"/>
                </a:solidFill>
                <a:latin typeface="Times New Roman" panose="02020603050405020304" pitchFamily="18" charset="0"/>
                <a:cs typeface="Times New Roman" panose="02020603050405020304" pitchFamily="18" charset="0"/>
              </a:rPr>
              <a:t>khai</a:t>
            </a:r>
            <a:endParaRPr lang="en-US" sz="2500" b="1" dirty="0" smtClean="0">
              <a:solidFill>
                <a:srgbClr val="002060"/>
              </a:solidFill>
              <a:latin typeface="Times New Roman" panose="02020603050405020304" pitchFamily="18" charset="0"/>
              <a:cs typeface="Times New Roman" panose="02020603050405020304" pitchFamily="18" charset="0"/>
            </a:endParaRPr>
          </a:p>
          <a:p>
            <a:pPr marL="342900" lvl="0" indent="-342900" algn="just" eaLnBrk="0" fontAlgn="base" hangingPunct="0">
              <a:spcBef>
                <a:spcPct val="0"/>
              </a:spcBef>
              <a:spcAft>
                <a:spcPct val="0"/>
              </a:spcAft>
              <a:buFont typeface="Arial" panose="020B0604020202020204" pitchFamily="34" charset="0"/>
              <a:buChar char="•"/>
            </a:pPr>
            <a:r>
              <a:rPr lang="en-US" altLang="en-US" sz="2500" dirty="0" err="1">
                <a:solidFill>
                  <a:srgbClr val="002060"/>
                </a:solidFill>
                <a:latin typeface="Times New Roman" panose="02020603050405020304" pitchFamily="18" charset="0"/>
                <a:cs typeface="Times New Roman" panose="02020603050405020304" pitchFamily="18" charset="0"/>
              </a:rPr>
              <a:t>Xây</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dựng</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kế</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hoạch</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phương</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smtClean="0">
                <a:solidFill>
                  <a:srgbClr val="002060"/>
                </a:solidFill>
                <a:latin typeface="Times New Roman" panose="02020603050405020304" pitchFamily="18" charset="0"/>
                <a:cs typeface="Times New Roman" panose="02020603050405020304" pitchFamily="18" charset="0"/>
              </a:rPr>
              <a:t>án</a:t>
            </a:r>
            <a:endParaRPr lang="en-US" altLang="en-US" sz="2500" dirty="0" smtClean="0">
              <a:solidFill>
                <a:srgbClr val="002060"/>
              </a:solidFill>
              <a:latin typeface="Times New Roman" panose="02020603050405020304" pitchFamily="18" charset="0"/>
              <a:cs typeface="Times New Roman" panose="02020603050405020304" pitchFamily="18" charset="0"/>
            </a:endParaRPr>
          </a:p>
          <a:p>
            <a:pPr marL="342900" lvl="0" indent="-342900" algn="just" eaLnBrk="0" fontAlgn="base" hangingPunct="0">
              <a:spcBef>
                <a:spcPct val="0"/>
              </a:spcBef>
              <a:spcAft>
                <a:spcPct val="0"/>
              </a:spcAft>
              <a:buFont typeface="Arial" panose="020B0604020202020204" pitchFamily="34" charset="0"/>
              <a:buChar char="•"/>
            </a:pPr>
            <a:r>
              <a:rPr lang="en-US" altLang="en-US" sz="2400" dirty="0" err="1" smtClean="0">
                <a:solidFill>
                  <a:srgbClr val="002060"/>
                </a:solidFill>
                <a:latin typeface="Times New Roman" panose="02020603050405020304" pitchFamily="18" charset="0"/>
                <a:cs typeface="Times New Roman" panose="02020603050405020304" pitchFamily="18" charset="0"/>
              </a:rPr>
              <a:t>Bảo</a:t>
            </a:r>
            <a:r>
              <a:rPr lang="en-US" altLang="en-US" sz="2400" dirty="0" smtClean="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đảm</a:t>
            </a:r>
            <a:r>
              <a:rPr lang="en-US" altLang="en-US" sz="2400" dirty="0">
                <a:solidFill>
                  <a:srgbClr val="002060"/>
                </a:solidFill>
                <a:latin typeface="Times New Roman" panose="02020603050405020304" pitchFamily="18" charset="0"/>
                <a:cs typeface="Times New Roman" panose="02020603050405020304" pitchFamily="18" charset="0"/>
              </a:rPr>
              <a:t> an </a:t>
            </a:r>
            <a:r>
              <a:rPr lang="en-US" altLang="en-US" sz="2400" dirty="0" err="1">
                <a:solidFill>
                  <a:srgbClr val="002060"/>
                </a:solidFill>
                <a:latin typeface="Times New Roman" panose="02020603050405020304" pitchFamily="18" charset="0"/>
                <a:cs typeface="Times New Roman" panose="02020603050405020304" pitchFamily="18" charset="0"/>
              </a:rPr>
              <a:t>ninh</a:t>
            </a:r>
            <a:r>
              <a:rPr lang="en-US" altLang="en-US" sz="2400" dirty="0">
                <a:solidFill>
                  <a:srgbClr val="002060"/>
                </a:solidFill>
                <a:latin typeface="Times New Roman" panose="02020603050405020304" pitchFamily="18" charset="0"/>
                <a:cs typeface="Times New Roman" panose="02020603050405020304" pitchFamily="18" charset="0"/>
              </a:rPr>
              <a:t>, an </a:t>
            </a:r>
            <a:r>
              <a:rPr lang="en-US" altLang="en-US" sz="2400" dirty="0" err="1">
                <a:solidFill>
                  <a:srgbClr val="002060"/>
                </a:solidFill>
                <a:latin typeface="Times New Roman" panose="02020603050405020304" pitchFamily="18" charset="0"/>
                <a:cs typeface="Times New Roman" panose="02020603050405020304" pitchFamily="18" charset="0"/>
              </a:rPr>
              <a:t>toàn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dữ</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liệu</a:t>
            </a:r>
            <a:r>
              <a:rPr lang="en-US" altLang="en-US" sz="2400" dirty="0">
                <a:solidFill>
                  <a:srgbClr val="002060"/>
                </a:solidFill>
                <a:latin typeface="Times New Roman" panose="02020603050405020304" pitchFamily="18" charset="0"/>
                <a:cs typeface="Times New Roman" panose="02020603050405020304" pitchFamily="18" charset="0"/>
              </a:rPr>
              <a:t> </a:t>
            </a:r>
            <a:endParaRPr lang="en-US" altLang="en-US" sz="2400" dirty="0" smtClean="0">
              <a:solidFill>
                <a:srgbClr val="002060"/>
              </a:solidFill>
              <a:latin typeface="Times New Roman" panose="02020603050405020304" pitchFamily="18" charset="0"/>
              <a:cs typeface="Times New Roman" panose="02020603050405020304" pitchFamily="18" charset="0"/>
            </a:endParaRPr>
          </a:p>
          <a:p>
            <a:pPr marL="342900" lvl="0" indent="-342900" algn="just" eaLnBrk="0" fontAlgn="base" hangingPunct="0">
              <a:spcBef>
                <a:spcPct val="0"/>
              </a:spcBef>
              <a:spcAft>
                <a:spcPct val="0"/>
              </a:spcAft>
              <a:buFont typeface="Arial" panose="020B0604020202020204" pitchFamily="34" charset="0"/>
              <a:buChar char="•"/>
            </a:pPr>
            <a:r>
              <a:rPr lang="en-US" altLang="en-US" sz="2500" dirty="0" err="1" smtClean="0">
                <a:solidFill>
                  <a:srgbClr val="002060"/>
                </a:solidFill>
                <a:latin typeface="Times New Roman" panose="02020603050405020304" pitchFamily="18" charset="0"/>
                <a:cs typeface="Times New Roman" panose="02020603050405020304" pitchFamily="18" charset="0"/>
              </a:rPr>
              <a:t>Vận</a:t>
            </a:r>
            <a:r>
              <a:rPr lang="en-US" altLang="en-US" sz="2500" dirty="0" smtClean="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hành</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thử</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nghiệm</a:t>
            </a:r>
            <a:r>
              <a:rPr lang="en-US" altLang="en-US" sz="2500" dirty="0">
                <a:solidFill>
                  <a:srgbClr val="002060"/>
                </a:solidFill>
                <a:latin typeface="Times New Roman" panose="02020603050405020304" pitchFamily="18" charset="0"/>
                <a:cs typeface="Times New Roman" panose="02020603050405020304" pitchFamily="18" charset="0"/>
              </a:rPr>
              <a:t> – </a:t>
            </a:r>
            <a:r>
              <a:rPr lang="en-US" altLang="en-US" sz="2500" dirty="0" err="1">
                <a:solidFill>
                  <a:srgbClr val="002060"/>
                </a:solidFill>
                <a:latin typeface="Times New Roman" panose="02020603050405020304" pitchFamily="18" charset="0"/>
                <a:cs typeface="Times New Roman" panose="02020603050405020304" pitchFamily="18" charset="0"/>
              </a:rPr>
              <a:t>kiểm</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tra</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hệ</a:t>
            </a:r>
            <a:r>
              <a:rPr lang="en-US" altLang="en-US" sz="2500" dirty="0">
                <a:solidFill>
                  <a:srgbClr val="002060"/>
                </a:solidFill>
                <a:latin typeface="Times New Roman" panose="02020603050405020304" pitchFamily="18" charset="0"/>
                <a:cs typeface="Times New Roman" panose="02020603050405020304" pitchFamily="18" charset="0"/>
              </a:rPr>
              <a:t> </a:t>
            </a:r>
            <a:r>
              <a:rPr lang="en-US" altLang="en-US" sz="2500" dirty="0" err="1">
                <a:solidFill>
                  <a:srgbClr val="002060"/>
                </a:solidFill>
                <a:latin typeface="Times New Roman" panose="02020603050405020304" pitchFamily="18" charset="0"/>
                <a:cs typeface="Times New Roman" panose="02020603050405020304" pitchFamily="18" charset="0"/>
              </a:rPr>
              <a:t>thống</a:t>
            </a:r>
            <a:r>
              <a:rPr lang="en-US" altLang="en-US" sz="2500" dirty="0">
                <a:solidFill>
                  <a:srgbClr val="002060"/>
                </a:solidFill>
                <a:latin typeface="Times New Roman" panose="02020603050405020304" pitchFamily="18" charset="0"/>
                <a:cs typeface="Times New Roman" panose="02020603050405020304" pitchFamily="18" charset="0"/>
              </a:rPr>
              <a:t> CNTT</a:t>
            </a:r>
          </a:p>
          <a:p>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27935" y="7024692"/>
            <a:ext cx="12976598" cy="836126"/>
          </a:xfrm>
          <a:prstGeom prst="rect">
            <a:avLst/>
          </a:prstGeom>
        </p:spPr>
        <p:txBody>
          <a:bodyPr wrap="square">
            <a:spAutoFit/>
          </a:bodyPr>
          <a:lstStyle/>
          <a:p>
            <a:pPr algn="ctr">
              <a:lnSpc>
                <a:spcPts val="2300"/>
              </a:lnSpc>
              <a:spcBef>
                <a:spcPts val="600"/>
              </a:spcBef>
              <a:spcAft>
                <a:spcPts val="600"/>
              </a:spcAft>
            </a:pPr>
            <a:r>
              <a:rPr lang="en-US" sz="2200" b="1" dirty="0" err="1" smtClean="0">
                <a:solidFill>
                  <a:srgbClr val="FF0000"/>
                </a:solidFill>
                <a:latin typeface="Times New Roman" panose="02020603050405020304" pitchFamily="18" charset="0"/>
                <a:cs typeface="Times New Roman" panose="02020603050405020304" pitchFamily="18" charset="0"/>
              </a:rPr>
              <a:t>Trường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hợp</a:t>
            </a:r>
            <a:r>
              <a:rPr lang="en-US" sz="2200" b="1" dirty="0" smtClean="0">
                <a:solidFill>
                  <a:srgbClr val="FF0000"/>
                </a:solidFill>
                <a:latin typeface="Times New Roman" panose="02020603050405020304" pitchFamily="18" charset="0"/>
                <a:cs typeface="Times New Roman" panose="02020603050405020304" pitchFamily="18" charset="0"/>
              </a:rPr>
              <a:t> ứ</a:t>
            </a:r>
            <a:r>
              <a:rPr lang="vi-VN" sz="2200" b="1" dirty="0" smtClean="0">
                <a:solidFill>
                  <a:srgbClr val="FF0000"/>
                </a:solidFill>
                <a:latin typeface="Times New Roman" panose="02020603050405020304" pitchFamily="18" charset="0"/>
                <a:cs typeface="Times New Roman" panose="02020603050405020304" pitchFamily="18" charset="0"/>
              </a:rPr>
              <a:t>ng </a:t>
            </a:r>
            <a:r>
              <a:rPr lang="vi-VN" sz="2200" b="1" dirty="0">
                <a:solidFill>
                  <a:srgbClr val="FF0000"/>
                </a:solidFill>
                <a:latin typeface="Times New Roman" panose="02020603050405020304" pitchFamily="18" charset="0"/>
                <a:cs typeface="Times New Roman" panose="02020603050405020304" pitchFamily="18" charset="0"/>
              </a:rPr>
              <a:t>dụng </a:t>
            </a:r>
            <a:r>
              <a:rPr lang="vi-VN" sz="2200" b="1" dirty="0" smtClean="0">
                <a:solidFill>
                  <a:srgbClr val="FF0000"/>
                </a:solidFill>
                <a:latin typeface="Times New Roman" panose="02020603050405020304" pitchFamily="18" charset="0"/>
                <a:cs typeface="Times New Roman" panose="02020603050405020304" pitchFamily="18" charset="0"/>
              </a:rPr>
              <a:t>CNTT</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trong</a:t>
            </a:r>
            <a:r>
              <a:rPr lang="en-US" sz="2200" b="1" dirty="0" smtClean="0">
                <a:solidFill>
                  <a:srgbClr val="FF0000"/>
                </a:solidFill>
                <a:latin typeface="Times New Roman" panose="02020603050405020304" pitchFamily="18" charset="0"/>
                <a:cs typeface="Times New Roman" panose="02020603050405020304" pitchFamily="18" charset="0"/>
              </a:rPr>
              <a:t> </a:t>
            </a:r>
            <a:r>
              <a:rPr lang="vi-VN" sz="2200" b="1" dirty="0" smtClean="0">
                <a:solidFill>
                  <a:srgbClr val="FF0000"/>
                </a:solidFill>
                <a:latin typeface="Times New Roman" panose="02020603050405020304" pitchFamily="18" charset="0"/>
                <a:cs typeface="Times New Roman" panose="02020603050405020304" pitchFamily="18" charset="0"/>
              </a:rPr>
              <a:t> bỏ</a:t>
            </a:r>
            <a:r>
              <a:rPr lang="en-US" sz="2200" b="1" dirty="0" smtClean="0">
                <a:solidFill>
                  <a:srgbClr val="FF0000"/>
                </a:solidFill>
                <a:latin typeface="Times New Roman" panose="02020603050405020304" pitchFamily="18" charset="0"/>
                <a:cs typeface="Times New Roman" panose="02020603050405020304" pitchFamily="18" charset="0"/>
              </a:rPr>
              <a:t> </a:t>
            </a:r>
            <a:r>
              <a:rPr lang="vi-VN" sz="2200" b="1" dirty="0" smtClean="0">
                <a:solidFill>
                  <a:srgbClr val="FF0000"/>
                </a:solidFill>
                <a:latin typeface="Times New Roman" panose="02020603050405020304" pitchFamily="18" charset="0"/>
                <a:cs typeface="Times New Roman" panose="02020603050405020304" pitchFamily="18" charset="0"/>
              </a:rPr>
              <a:t>phiếu</a:t>
            </a:r>
            <a:r>
              <a:rPr lang="vi-VN" sz="2200" b="1" dirty="0">
                <a:solidFill>
                  <a:srgbClr val="FF0000"/>
                </a:solidFill>
                <a:latin typeface="Times New Roman" panose="02020603050405020304" pitchFamily="18" charset="0"/>
                <a:cs typeface="Times New Roman" panose="02020603050405020304" pitchFamily="18" charset="0"/>
              </a:rPr>
              <a:t>, kiểm </a:t>
            </a:r>
            <a:r>
              <a:rPr lang="vi-VN" sz="2200" b="1" dirty="0" smtClean="0">
                <a:solidFill>
                  <a:srgbClr val="FF0000"/>
                </a:solidFill>
                <a:latin typeface="Times New Roman" panose="02020603050405020304" pitchFamily="18" charset="0"/>
                <a:cs typeface="Times New Roman" panose="02020603050405020304" pitchFamily="18" charset="0"/>
              </a:rPr>
              <a:t>phiếu,</a:t>
            </a:r>
            <a:r>
              <a:rPr lang="en-US" sz="2200" b="1" dirty="0" smtClean="0">
                <a:solidFill>
                  <a:srgbClr val="FF0000"/>
                </a:solidFill>
                <a:latin typeface="Times New Roman" panose="02020603050405020304" pitchFamily="18" charset="0"/>
                <a:cs typeface="Times New Roman" panose="02020603050405020304" pitchFamily="18" charset="0"/>
              </a:rPr>
              <a:t> </a:t>
            </a:r>
            <a:r>
              <a:rPr lang="vi-VN" sz="2200" b="1" dirty="0" smtClean="0">
                <a:solidFill>
                  <a:srgbClr val="FF0000"/>
                </a:solidFill>
                <a:latin typeface="Times New Roman" panose="02020603050405020304" pitchFamily="18" charset="0"/>
                <a:cs typeface="Times New Roman" panose="02020603050405020304" pitchFamily="18" charset="0"/>
              </a:rPr>
              <a:t>cập nhật</a:t>
            </a:r>
            <a:r>
              <a:rPr lang="en-US" sz="2200" b="1" dirty="0" smtClean="0">
                <a:solidFill>
                  <a:srgbClr val="FF0000"/>
                </a:solidFill>
                <a:latin typeface="Times New Roman" panose="02020603050405020304" pitchFamily="18" charset="0"/>
                <a:cs typeface="Times New Roman" panose="02020603050405020304" pitchFamily="18" charset="0"/>
              </a:rPr>
              <a:t>, </a:t>
            </a:r>
            <a:r>
              <a:rPr lang="vi-VN" sz="2200" b="1" dirty="0" smtClean="0">
                <a:solidFill>
                  <a:srgbClr val="FF0000"/>
                </a:solidFill>
                <a:latin typeface="Times New Roman" panose="02020603050405020304" pitchFamily="18" charset="0"/>
                <a:cs typeface="Times New Roman" panose="02020603050405020304" pitchFamily="18" charset="0"/>
              </a:rPr>
              <a:t>tổng </a:t>
            </a:r>
            <a:r>
              <a:rPr lang="vi-VN" sz="2200" b="1" dirty="0">
                <a:solidFill>
                  <a:srgbClr val="FF0000"/>
                </a:solidFill>
                <a:latin typeface="Times New Roman" panose="02020603050405020304" pitchFamily="18" charset="0"/>
                <a:cs typeface="Times New Roman" panose="02020603050405020304" pitchFamily="18" charset="0"/>
              </a:rPr>
              <a:t>hợp kết </a:t>
            </a:r>
            <a:r>
              <a:rPr lang="vi-VN" sz="2200" b="1" dirty="0" smtClean="0">
                <a:solidFill>
                  <a:srgbClr val="FF0000"/>
                </a:solidFill>
                <a:latin typeface="Times New Roman" panose="02020603050405020304" pitchFamily="18" charset="0"/>
                <a:cs typeface="Times New Roman" panose="02020603050405020304" pitchFamily="18" charset="0"/>
              </a:rPr>
              <a:t>quả</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kiểm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phiếu</a:t>
            </a:r>
            <a:r>
              <a:rPr lang="en-US" sz="2200" b="1" dirty="0" smtClean="0">
                <a:solidFill>
                  <a:srgbClr val="FF0000"/>
                </a:solidFill>
                <a:latin typeface="Times New Roman" panose="02020603050405020304" pitchFamily="18" charset="0"/>
                <a:cs typeface="Times New Roman" panose="02020603050405020304" pitchFamily="18" charset="0"/>
              </a:rPr>
              <a:t> </a:t>
            </a:r>
          </a:p>
          <a:p>
            <a:pPr algn="ctr">
              <a:lnSpc>
                <a:spcPts val="2300"/>
              </a:lnSpc>
              <a:spcBef>
                <a:spcPts val="600"/>
              </a:spcBef>
              <a:spcAft>
                <a:spcPts val="600"/>
              </a:spcAft>
            </a:pPr>
            <a:r>
              <a:rPr lang="vi-VN" sz="2200" b="1" dirty="0" smtClean="0">
                <a:solidFill>
                  <a:srgbClr val="FF0000"/>
                </a:solidFill>
                <a:latin typeface="Times New Roman" panose="02020603050405020304" pitchFamily="18" charset="0"/>
                <a:cs typeface="Times New Roman" panose="02020603050405020304" pitchFamily="18" charset="0"/>
              </a:rPr>
              <a:t>→ </a:t>
            </a:r>
            <a:r>
              <a:rPr lang="vi-VN" sz="2200" b="1" dirty="0">
                <a:solidFill>
                  <a:srgbClr val="FF0000"/>
                </a:solidFill>
                <a:latin typeface="Times New Roman" panose="02020603050405020304" pitchFamily="18" charset="0"/>
                <a:cs typeface="Times New Roman" panose="02020603050405020304" pitchFamily="18" charset="0"/>
              </a:rPr>
              <a:t>UBBC cấp tỉnh phải báo cáo, </a:t>
            </a:r>
            <a:r>
              <a:rPr lang="en-US" sz="2200" b="1" dirty="0">
                <a:solidFill>
                  <a:srgbClr val="FF0000"/>
                </a:solidFill>
                <a:latin typeface="Times New Roman" panose="02020603050405020304" pitchFamily="18" charset="0"/>
                <a:cs typeface="Times New Roman" panose="02020603050405020304" pitchFamily="18" charset="0"/>
              </a:rPr>
              <a:t> </a:t>
            </a:r>
            <a:r>
              <a:rPr lang="vi-VN" sz="2200" b="1" dirty="0" smtClean="0">
                <a:solidFill>
                  <a:srgbClr val="FF0000"/>
                </a:solidFill>
                <a:latin typeface="Times New Roman" panose="02020603050405020304" pitchFamily="18" charset="0"/>
                <a:cs typeface="Times New Roman" panose="02020603050405020304" pitchFamily="18" charset="0"/>
              </a:rPr>
              <a:t>xin </a:t>
            </a:r>
            <a:r>
              <a:rPr lang="vi-VN" sz="2200" b="1" dirty="0">
                <a:solidFill>
                  <a:srgbClr val="FF0000"/>
                </a:solidFill>
                <a:latin typeface="Times New Roman" panose="02020603050405020304" pitchFamily="18" charset="0"/>
                <a:cs typeface="Times New Roman" panose="02020603050405020304" pitchFamily="18" charset="0"/>
              </a:rPr>
              <a:t>ý kiến HĐBCQG trước khi thực hiện.</a:t>
            </a:r>
            <a:endParaRPr lang="en-US" sz="2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9838" y="7648813"/>
            <a:ext cx="1850562" cy="688772"/>
          </a:xfrm>
          <a:prstGeom prst="rect">
            <a:avLst/>
          </a:prstGeom>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3591</TotalTime>
  <Words>6514</Words>
  <Application>Microsoft Office PowerPoint</Application>
  <PresentationFormat>Custom</PresentationFormat>
  <Paragraphs>623</Paragraphs>
  <Slides>50</Slides>
  <Notes>18</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50</vt:i4>
      </vt:variant>
    </vt:vector>
  </HeadingPairs>
  <TitlesOfParts>
    <vt:vector size="70" baseType="lpstr">
      <vt:lpstr>Garet Bold</vt:lpstr>
      <vt:lpstr>Century Gothic</vt:lpstr>
      <vt:lpstr>TT Ramillas</vt:lpstr>
      <vt:lpstr>Helvetica World</vt:lpstr>
      <vt:lpstr>TT Interphases Bold</vt:lpstr>
      <vt:lpstr>Garamond</vt:lpstr>
      <vt:lpstr>Helvetica World Bold</vt:lpstr>
      <vt:lpstr>Wingdings 3</vt:lpstr>
      <vt:lpstr>Libre Baskerville</vt:lpstr>
      <vt:lpstr>Calibri</vt:lpstr>
      <vt:lpstr>Wingdings</vt:lpstr>
      <vt:lpstr>Georgia Pro Condensed Light</vt:lpstr>
      <vt:lpstr>Open Sans</vt:lpstr>
      <vt:lpstr>Times New Roman</vt:lpstr>
      <vt:lpstr>TT Interphases</vt:lpstr>
      <vt:lpstr>Calibri Light</vt:lpstr>
      <vt:lpstr>Arial</vt:lpstr>
      <vt:lpstr>Office Theme</vt:lpstr>
      <vt:lpstr>Ion</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DINH THI HANG</dc:creator>
  <cp:lastModifiedBy>Dell</cp:lastModifiedBy>
  <cp:revision>164</cp:revision>
  <cp:lastPrinted>2025-12-18T08:23:22Z</cp:lastPrinted>
  <dcterms:created xsi:type="dcterms:W3CDTF">2025-11-24T10:18:09Z</dcterms:created>
  <dcterms:modified xsi:type="dcterms:W3CDTF">2026-02-03T09:13:54Z</dcterms:modified>
</cp:coreProperties>
</file>